
<file path=[Content_Types].xml><?xml version="1.0" encoding="utf-8"?>
<Types xmlns="http://schemas.openxmlformats.org/package/2006/content-types">
  <Default Extension="png" ContentType="image/png"/>
  <Default Extension="bin" ContentType="application/vnd.ms-office.activeX"/>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activeX/activeX1.xml" ContentType="application/vnd.ms-office.activeX+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20"/>
  </p:notesMasterIdLst>
  <p:handoutMasterIdLst>
    <p:handoutMasterId r:id="rId21"/>
  </p:handoutMasterIdLst>
  <p:sldIdLst>
    <p:sldId id="259" r:id="rId5"/>
    <p:sldId id="258" r:id="rId6"/>
    <p:sldId id="273" r:id="rId7"/>
    <p:sldId id="265" r:id="rId8"/>
    <p:sldId id="275" r:id="rId9"/>
    <p:sldId id="266" r:id="rId10"/>
    <p:sldId id="257" r:id="rId11"/>
    <p:sldId id="260" r:id="rId12"/>
    <p:sldId id="267" r:id="rId13"/>
    <p:sldId id="261" r:id="rId14"/>
    <p:sldId id="264" r:id="rId15"/>
    <p:sldId id="276" r:id="rId16"/>
    <p:sldId id="262" r:id="rId17"/>
    <p:sldId id="263" r:id="rId18"/>
    <p:sldId id="274" r:id="rId19"/>
  </p:sldIdLst>
  <p:sldSz cx="9144000" cy="6858000" type="screen4x3"/>
  <p:notesSz cx="7010400" cy="9296400"/>
  <p:defaultTex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801984E-EF1A-4233-8E24-9F2C31057FD6}" v="6" dt="2018-10-30T16:43:38.19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07" d="100"/>
          <a:sy n="107" d="100"/>
        </p:scale>
        <p:origin x="1734" y="114"/>
      </p:cViewPr>
      <p:guideLst>
        <p:guide orient="horz" pos="2160"/>
        <p:guide pos="2880"/>
      </p:guideLst>
    </p:cSldViewPr>
  </p:slideViewPr>
  <p:notesTextViewPr>
    <p:cViewPr>
      <p:scale>
        <a:sx n="100" d="100"/>
        <a:sy n="100" d="100"/>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microsoft.com/office/2015/10/relationships/revisionInfo" Target="revisionInfo.xml"/><Relationship Id="rId3" Type="http://schemas.openxmlformats.org/officeDocument/2006/relationships/customXml" Target="../customXml/item3.xml"/><Relationship Id="rId21" Type="http://schemas.openxmlformats.org/officeDocument/2006/relationships/handoutMaster" Target="handoutMasters/handout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activeX1.xml><?xml version="1.0" encoding="utf-8"?>
<ax:ocx xmlns:ax="http://schemas.microsoft.com/office/2006/activeX" xmlns:r="http://schemas.openxmlformats.org/officeDocument/2006/relationships" ax:classid="{5512D11A-5CC6-11CF-8D67-00AA00BDCE1D}" ax:persistence="persistStream" r:id="rId1"/>
</file>

<file path=ppt/drawings/_rels/vmlDrawing1.vml.rels><?xml version="1.0" encoding="UTF-8" standalone="yes"?>
<Relationships xmlns="http://schemas.openxmlformats.org/package/2006/relationships"><Relationship Id="rId1" Type="http://schemas.openxmlformats.org/officeDocument/2006/relationships/image" Target="../media/image5.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3038475" cy="465138"/>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sz="quarter" idx="1"/>
          </p:nvPr>
        </p:nvSpPr>
        <p:spPr>
          <a:xfrm>
            <a:off x="3970338" y="0"/>
            <a:ext cx="3038475" cy="465138"/>
          </a:xfrm>
          <a:prstGeom prst="rect">
            <a:avLst/>
          </a:prstGeom>
        </p:spPr>
        <p:txBody>
          <a:bodyPr vert="horz" lIns="91440" tIns="45720" rIns="91440" bIns="45720" rtlCol="0"/>
          <a:lstStyle>
            <a:lvl1pPr algn="r">
              <a:defRPr sz="1200"/>
            </a:lvl1pPr>
          </a:lstStyle>
          <a:p>
            <a:fld id="{E5EDEC56-DB0B-4AB2-95E4-827423EBE911}" type="datetimeFigureOut">
              <a:rPr lang="nb-NO" smtClean="0"/>
              <a:pPr/>
              <a:t>26.03.2019</a:t>
            </a:fld>
            <a:endParaRPr lang="nb-NO"/>
          </a:p>
        </p:txBody>
      </p:sp>
      <p:sp>
        <p:nvSpPr>
          <p:cNvPr id="4" name="Plassholder for bunntekst 3"/>
          <p:cNvSpPr>
            <a:spLocks noGrp="1"/>
          </p:cNvSpPr>
          <p:nvPr>
            <p:ph type="ftr" sz="quarter" idx="2"/>
          </p:nvPr>
        </p:nvSpPr>
        <p:spPr>
          <a:xfrm>
            <a:off x="0" y="8829675"/>
            <a:ext cx="3038475" cy="465138"/>
          </a:xfrm>
          <a:prstGeom prst="rect">
            <a:avLst/>
          </a:prstGeom>
        </p:spPr>
        <p:txBody>
          <a:bodyPr vert="horz" lIns="91440" tIns="45720" rIns="91440" bIns="45720" rtlCol="0" anchor="b"/>
          <a:lstStyle>
            <a:lvl1pPr algn="l">
              <a:defRPr sz="1200"/>
            </a:lvl1pPr>
          </a:lstStyle>
          <a:p>
            <a:endParaRPr lang="nb-NO"/>
          </a:p>
        </p:txBody>
      </p:sp>
      <p:sp>
        <p:nvSpPr>
          <p:cNvPr id="5" name="Plassholder for lysbildenummer 4"/>
          <p:cNvSpPr>
            <a:spLocks noGrp="1"/>
          </p:cNvSpPr>
          <p:nvPr>
            <p:ph type="sldNum" sz="quarter" idx="3"/>
          </p:nvPr>
        </p:nvSpPr>
        <p:spPr>
          <a:xfrm>
            <a:off x="3970338" y="8829675"/>
            <a:ext cx="3038475" cy="465138"/>
          </a:xfrm>
          <a:prstGeom prst="rect">
            <a:avLst/>
          </a:prstGeom>
        </p:spPr>
        <p:txBody>
          <a:bodyPr vert="horz" lIns="91440" tIns="45720" rIns="91440" bIns="45720" rtlCol="0" anchor="b"/>
          <a:lstStyle>
            <a:lvl1pPr algn="r">
              <a:defRPr sz="1200"/>
            </a:lvl1pPr>
          </a:lstStyle>
          <a:p>
            <a:fld id="{47D2224D-8942-488C-A0DA-0310F9B8F968}" type="slidenum">
              <a:rPr lang="nb-NO" smtClean="0"/>
              <a:pPr/>
              <a:t>‹#›</a:t>
            </a:fld>
            <a:endParaRPr lang="nb-NO"/>
          </a:p>
        </p:txBody>
      </p:sp>
    </p:spTree>
    <p:extLst>
      <p:ext uri="{BB962C8B-B14F-4D97-AF65-F5344CB8AC3E}">
        <p14:creationId xmlns:p14="http://schemas.microsoft.com/office/powerpoint/2010/main" val="148256914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3038475" cy="465138"/>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idx="1"/>
          </p:nvPr>
        </p:nvSpPr>
        <p:spPr>
          <a:xfrm>
            <a:off x="3970338" y="0"/>
            <a:ext cx="3038475" cy="465138"/>
          </a:xfrm>
          <a:prstGeom prst="rect">
            <a:avLst/>
          </a:prstGeom>
        </p:spPr>
        <p:txBody>
          <a:bodyPr vert="horz" lIns="91440" tIns="45720" rIns="91440" bIns="45720" rtlCol="0"/>
          <a:lstStyle>
            <a:lvl1pPr algn="r">
              <a:defRPr sz="1200"/>
            </a:lvl1pPr>
          </a:lstStyle>
          <a:p>
            <a:fld id="{94BB021B-E2E1-46BC-8823-A376BEE213CE}" type="datetimeFigureOut">
              <a:rPr lang="nb-NO" smtClean="0"/>
              <a:pPr/>
              <a:t>26.03.2019</a:t>
            </a:fld>
            <a:endParaRPr lang="nb-NO"/>
          </a:p>
        </p:txBody>
      </p:sp>
      <p:sp>
        <p:nvSpPr>
          <p:cNvPr id="4" name="Plassholder for lysbilde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701675" y="4416425"/>
            <a:ext cx="5607050" cy="4183063"/>
          </a:xfrm>
          <a:prstGeom prst="rect">
            <a:avLst/>
          </a:prstGeom>
        </p:spPr>
        <p:txBody>
          <a:bodyPr vert="horz" lIns="91440" tIns="45720" rIns="91440" bIns="4572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p:cNvSpPr>
            <a:spLocks noGrp="1"/>
          </p:cNvSpPr>
          <p:nvPr>
            <p:ph type="ftr" sz="quarter" idx="4"/>
          </p:nvPr>
        </p:nvSpPr>
        <p:spPr>
          <a:xfrm>
            <a:off x="0" y="8829675"/>
            <a:ext cx="3038475" cy="465138"/>
          </a:xfrm>
          <a:prstGeom prst="rect">
            <a:avLst/>
          </a:prstGeom>
        </p:spPr>
        <p:txBody>
          <a:bodyPr vert="horz" lIns="91440" tIns="45720" rIns="91440" bIns="45720" rtlCol="0" anchor="b"/>
          <a:lstStyle>
            <a:lvl1pPr algn="l">
              <a:defRPr sz="1200"/>
            </a:lvl1pPr>
          </a:lstStyle>
          <a:p>
            <a:endParaRPr lang="nb-NO"/>
          </a:p>
        </p:txBody>
      </p:sp>
      <p:sp>
        <p:nvSpPr>
          <p:cNvPr id="7" name="Plassholder for lysbildenummer 6"/>
          <p:cNvSpPr>
            <a:spLocks noGrp="1"/>
          </p:cNvSpPr>
          <p:nvPr>
            <p:ph type="sldNum" sz="quarter" idx="5"/>
          </p:nvPr>
        </p:nvSpPr>
        <p:spPr>
          <a:xfrm>
            <a:off x="3970338" y="8829675"/>
            <a:ext cx="3038475" cy="465138"/>
          </a:xfrm>
          <a:prstGeom prst="rect">
            <a:avLst/>
          </a:prstGeom>
        </p:spPr>
        <p:txBody>
          <a:bodyPr vert="horz" lIns="91440" tIns="45720" rIns="91440" bIns="45720" rtlCol="0" anchor="b"/>
          <a:lstStyle>
            <a:lvl1pPr algn="r">
              <a:defRPr sz="1200"/>
            </a:lvl1pPr>
          </a:lstStyle>
          <a:p>
            <a:fld id="{9DBEC645-7F5B-43FD-92A9-844B5D6FDA7E}" type="slidenum">
              <a:rPr lang="nb-NO" smtClean="0"/>
              <a:pPr/>
              <a:t>‹#›</a:t>
            </a:fld>
            <a:endParaRPr lang="nb-NO"/>
          </a:p>
        </p:txBody>
      </p:sp>
    </p:spTree>
    <p:extLst>
      <p:ext uri="{BB962C8B-B14F-4D97-AF65-F5344CB8AC3E}">
        <p14:creationId xmlns:p14="http://schemas.microsoft.com/office/powerpoint/2010/main" val="42328472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tellysbilde">
    <p:bg>
      <p:bgRef idx="1003">
        <a:schemeClr val="bg1"/>
      </p:bgRef>
    </p:bg>
    <p:spTree>
      <p:nvGrpSpPr>
        <p:cNvPr id="1" name=""/>
        <p:cNvGrpSpPr/>
        <p:nvPr/>
      </p:nvGrpSpPr>
      <p:grpSpPr>
        <a:xfrm>
          <a:off x="0" y="0"/>
          <a:ext cx="0" cy="0"/>
          <a:chOff x="0" y="0"/>
          <a:chExt cx="0" cy="0"/>
        </a:xfrm>
      </p:grpSpPr>
      <p:sp>
        <p:nvSpPr>
          <p:cNvPr id="12" name="Rektangel 11"/>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useBgFill="1">
        <p:nvSpPr>
          <p:cNvPr id="13" name="Avrundet rektangel 12"/>
          <p:cNvSpPr/>
          <p:nvPr/>
        </p:nvSpPr>
        <p:spPr>
          <a:xfrm>
            <a:off x="65313" y="69755"/>
            <a:ext cx="9013372" cy="6692201"/>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9" name="Undertittel 8"/>
          <p:cNvSpPr>
            <a:spLocks noGrp="1"/>
          </p:cNvSpPr>
          <p:nvPr>
            <p:ph type="subTitle" idx="1"/>
          </p:nvPr>
        </p:nvSpPr>
        <p:spPr>
          <a:xfrm>
            <a:off x="1295400" y="3200400"/>
            <a:ext cx="6400800" cy="1600200"/>
          </a:xfrm>
        </p:spPr>
        <p:txBody>
          <a:bodyPr/>
          <a:lstStyle>
            <a:lvl1pPr marL="0" indent="0" algn="ctr">
              <a:buNone/>
              <a:defRPr sz="260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nb-NO"/>
              <a:t>Klikk for å redigere undertittelstil i malen</a:t>
            </a:r>
            <a:endParaRPr kumimoji="0" lang="en-US"/>
          </a:p>
        </p:txBody>
      </p:sp>
      <p:sp>
        <p:nvSpPr>
          <p:cNvPr id="28" name="Plassholder for dato 27"/>
          <p:cNvSpPr>
            <a:spLocks noGrp="1"/>
          </p:cNvSpPr>
          <p:nvPr>
            <p:ph type="dt" sz="half" idx="10"/>
          </p:nvPr>
        </p:nvSpPr>
        <p:spPr/>
        <p:txBody>
          <a:bodyPr/>
          <a:lstStyle/>
          <a:p>
            <a:fld id="{8345B9B4-F220-4E5B-80F8-4116D018104A}" type="datetime1">
              <a:rPr lang="nb-NO" smtClean="0"/>
              <a:pPr/>
              <a:t>26.03.2019</a:t>
            </a:fld>
            <a:endParaRPr lang="nb-NO"/>
          </a:p>
        </p:txBody>
      </p:sp>
      <p:sp>
        <p:nvSpPr>
          <p:cNvPr id="17" name="Plassholder for bunntekst 16"/>
          <p:cNvSpPr>
            <a:spLocks noGrp="1"/>
          </p:cNvSpPr>
          <p:nvPr>
            <p:ph type="ftr" sz="quarter" idx="11"/>
          </p:nvPr>
        </p:nvSpPr>
        <p:spPr/>
        <p:txBody>
          <a:bodyPr/>
          <a:lstStyle/>
          <a:p>
            <a:r>
              <a:rPr lang="nb-NO"/>
              <a:t>        Feltkontroll av hjortevilt - Mære landbruksskole</a:t>
            </a:r>
          </a:p>
        </p:txBody>
      </p:sp>
      <p:sp>
        <p:nvSpPr>
          <p:cNvPr id="29" name="Plassholder for lysbildenummer 28"/>
          <p:cNvSpPr>
            <a:spLocks noGrp="1"/>
          </p:cNvSpPr>
          <p:nvPr>
            <p:ph type="sldNum" sz="quarter" idx="12"/>
          </p:nvPr>
        </p:nvSpPr>
        <p:spPr/>
        <p:txBody>
          <a:bodyPr lIns="0" tIns="0" rIns="0" bIns="0">
            <a:noAutofit/>
          </a:bodyPr>
          <a:lstStyle>
            <a:lvl1pPr>
              <a:defRPr sz="1400">
                <a:solidFill>
                  <a:srgbClr val="FFFFFF"/>
                </a:solidFill>
              </a:defRPr>
            </a:lvl1pPr>
          </a:lstStyle>
          <a:p>
            <a:fld id="{FFC29AAB-3456-4CA1-BABF-65584FF2D833}" type="slidenum">
              <a:rPr lang="nb-NO" smtClean="0"/>
              <a:pPr/>
              <a:t>‹#›</a:t>
            </a:fld>
            <a:endParaRPr lang="nb-NO"/>
          </a:p>
        </p:txBody>
      </p:sp>
      <p:sp>
        <p:nvSpPr>
          <p:cNvPr id="7" name="Rektangel 6"/>
          <p:cNvSpPr/>
          <p:nvPr/>
        </p:nvSpPr>
        <p:spPr>
          <a:xfrm>
            <a:off x="62931" y="1449303"/>
            <a:ext cx="9021537" cy="1527349"/>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ktangel 9"/>
          <p:cNvSpPr/>
          <p:nvPr/>
        </p:nvSpPr>
        <p:spPr>
          <a:xfrm>
            <a:off x="62931" y="1396720"/>
            <a:ext cx="9021537" cy="120580"/>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Rektangel 10"/>
          <p:cNvSpPr/>
          <p:nvPr/>
        </p:nvSpPr>
        <p:spPr>
          <a:xfrm>
            <a:off x="62931" y="2976649"/>
            <a:ext cx="9021537" cy="110532"/>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Tittel 7"/>
          <p:cNvSpPr>
            <a:spLocks noGrp="1"/>
          </p:cNvSpPr>
          <p:nvPr>
            <p:ph type="ctrTitle"/>
          </p:nvPr>
        </p:nvSpPr>
        <p:spPr>
          <a:xfrm>
            <a:off x="457200" y="1505930"/>
            <a:ext cx="8229600" cy="1470025"/>
          </a:xfrm>
        </p:spPr>
        <p:txBody>
          <a:bodyPr anchor="ctr"/>
          <a:lstStyle>
            <a:lvl1pPr algn="ctr">
              <a:defRPr lang="en-US" dirty="0">
                <a:solidFill>
                  <a:srgbClr val="FFFFFF"/>
                </a:solidFill>
              </a:defRPr>
            </a:lvl1pPr>
          </a:lstStyle>
          <a:p>
            <a:r>
              <a:rPr kumimoji="0" lang="nb-NO"/>
              <a:t>Klikk for å redigere tittelstil</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kumimoji="0" lang="nb-NO"/>
              <a:t>Klikk for å redigere tittelstil</a:t>
            </a:r>
            <a:endParaRPr kumimoji="0" lang="en-US"/>
          </a:p>
        </p:txBody>
      </p:sp>
      <p:sp>
        <p:nvSpPr>
          <p:cNvPr id="3" name="Plassholder for loddrett tekst 2"/>
          <p:cNvSpPr>
            <a:spLocks noGrp="1"/>
          </p:cNvSpPr>
          <p:nvPr>
            <p:ph type="body" orient="vert" idx="1"/>
          </p:nvPr>
        </p:nvSpPr>
        <p:spPr/>
        <p:txBody>
          <a:bodyPr vert="eaVert"/>
          <a:lstStyle/>
          <a:p>
            <a:pPr lvl="0" eaLnBrk="1" latinLnBrk="0" hangingPunct="1"/>
            <a:r>
              <a:rPr lang="nb-NO"/>
              <a:t>Klikk for å redigere tekststiler i malen</a:t>
            </a:r>
          </a:p>
          <a:p>
            <a:pPr lvl="1" eaLnBrk="1" latinLnBrk="0" hangingPunct="1"/>
            <a:r>
              <a:rPr lang="nb-NO"/>
              <a:t>Andre nivå</a:t>
            </a:r>
          </a:p>
          <a:p>
            <a:pPr lvl="2" eaLnBrk="1" latinLnBrk="0" hangingPunct="1"/>
            <a:r>
              <a:rPr lang="nb-NO"/>
              <a:t>Tredje nivå</a:t>
            </a:r>
          </a:p>
          <a:p>
            <a:pPr lvl="3" eaLnBrk="1" latinLnBrk="0" hangingPunct="1"/>
            <a:r>
              <a:rPr lang="nb-NO"/>
              <a:t>Fjerde nivå</a:t>
            </a:r>
          </a:p>
          <a:p>
            <a:pPr lvl="4" eaLnBrk="1" latinLnBrk="0" hangingPunct="1"/>
            <a:r>
              <a:rPr lang="nb-NO"/>
              <a:t>Femte nivå</a:t>
            </a:r>
            <a:endParaRPr kumimoji="0" lang="en-US"/>
          </a:p>
        </p:txBody>
      </p:sp>
      <p:sp>
        <p:nvSpPr>
          <p:cNvPr id="4" name="Plassholder for dato 3"/>
          <p:cNvSpPr>
            <a:spLocks noGrp="1"/>
          </p:cNvSpPr>
          <p:nvPr>
            <p:ph type="dt" sz="half" idx="10"/>
          </p:nvPr>
        </p:nvSpPr>
        <p:spPr/>
        <p:txBody>
          <a:bodyPr/>
          <a:lstStyle/>
          <a:p>
            <a:fld id="{B3E5C147-06B5-4546-9F2E-C12CE17DA653}" type="datetime1">
              <a:rPr lang="nb-NO" smtClean="0"/>
              <a:pPr/>
              <a:t>26.03.2019</a:t>
            </a:fld>
            <a:endParaRPr lang="nb-NO"/>
          </a:p>
        </p:txBody>
      </p:sp>
      <p:sp>
        <p:nvSpPr>
          <p:cNvPr id="5" name="Plassholder for bunntekst 4"/>
          <p:cNvSpPr>
            <a:spLocks noGrp="1"/>
          </p:cNvSpPr>
          <p:nvPr>
            <p:ph type="ftr" sz="quarter" idx="11"/>
          </p:nvPr>
        </p:nvSpPr>
        <p:spPr/>
        <p:txBody>
          <a:bodyPr/>
          <a:lstStyle/>
          <a:p>
            <a:r>
              <a:rPr lang="nb-NO"/>
              <a:t>        Feltkontroll av hjortevilt - Mære landbruksskole</a:t>
            </a:r>
          </a:p>
        </p:txBody>
      </p:sp>
      <p:sp>
        <p:nvSpPr>
          <p:cNvPr id="6" name="Plassholder for lysbildenummer 5"/>
          <p:cNvSpPr>
            <a:spLocks noGrp="1"/>
          </p:cNvSpPr>
          <p:nvPr>
            <p:ph type="sldNum" sz="quarter" idx="12"/>
          </p:nvPr>
        </p:nvSpPr>
        <p:spPr/>
        <p:txBody>
          <a:bodyPr/>
          <a:lstStyle/>
          <a:p>
            <a:fld id="{FFC29AAB-3456-4CA1-BABF-65584FF2D833}" type="slidenum">
              <a:rPr lang="nb-NO" smtClean="0"/>
              <a:pPr/>
              <a:t>‹#›</a:t>
            </a:fld>
            <a:endParaRPr lang="nb-NO"/>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p:cNvSpPr>
            <a:spLocks noGrp="1"/>
          </p:cNvSpPr>
          <p:nvPr>
            <p:ph type="title" orient="vert"/>
          </p:nvPr>
        </p:nvSpPr>
        <p:spPr>
          <a:xfrm>
            <a:off x="6629400" y="274641"/>
            <a:ext cx="2011680" cy="5851525"/>
          </a:xfrm>
        </p:spPr>
        <p:txBody>
          <a:bodyPr vert="eaVert"/>
          <a:lstStyle/>
          <a:p>
            <a:r>
              <a:rPr kumimoji="0" lang="nb-NO"/>
              <a:t>Klikk for å redigere tittelstil</a:t>
            </a:r>
            <a:endParaRPr kumimoji="0" lang="en-US"/>
          </a:p>
        </p:txBody>
      </p:sp>
      <p:sp>
        <p:nvSpPr>
          <p:cNvPr id="3" name="Plassholder for loddrett tekst 2"/>
          <p:cNvSpPr>
            <a:spLocks noGrp="1"/>
          </p:cNvSpPr>
          <p:nvPr>
            <p:ph type="body" orient="vert" idx="1"/>
          </p:nvPr>
        </p:nvSpPr>
        <p:spPr>
          <a:xfrm>
            <a:off x="914400" y="274640"/>
            <a:ext cx="5562600" cy="5851525"/>
          </a:xfrm>
        </p:spPr>
        <p:txBody>
          <a:bodyPr vert="eaVert"/>
          <a:lstStyle/>
          <a:p>
            <a:pPr lvl="0" eaLnBrk="1" latinLnBrk="0" hangingPunct="1"/>
            <a:r>
              <a:rPr lang="nb-NO"/>
              <a:t>Klikk for å redigere tekststiler i malen</a:t>
            </a:r>
          </a:p>
          <a:p>
            <a:pPr lvl="1" eaLnBrk="1" latinLnBrk="0" hangingPunct="1"/>
            <a:r>
              <a:rPr lang="nb-NO"/>
              <a:t>Andre nivå</a:t>
            </a:r>
          </a:p>
          <a:p>
            <a:pPr lvl="2" eaLnBrk="1" latinLnBrk="0" hangingPunct="1"/>
            <a:r>
              <a:rPr lang="nb-NO"/>
              <a:t>Tredje nivå</a:t>
            </a:r>
          </a:p>
          <a:p>
            <a:pPr lvl="3" eaLnBrk="1" latinLnBrk="0" hangingPunct="1"/>
            <a:r>
              <a:rPr lang="nb-NO"/>
              <a:t>Fjerde nivå</a:t>
            </a:r>
          </a:p>
          <a:p>
            <a:pPr lvl="4" eaLnBrk="1" latinLnBrk="0" hangingPunct="1"/>
            <a:r>
              <a:rPr lang="nb-NO"/>
              <a:t>Femte nivå</a:t>
            </a:r>
            <a:endParaRPr kumimoji="0" lang="en-US"/>
          </a:p>
        </p:txBody>
      </p:sp>
      <p:sp>
        <p:nvSpPr>
          <p:cNvPr id="4" name="Plassholder for dato 3"/>
          <p:cNvSpPr>
            <a:spLocks noGrp="1"/>
          </p:cNvSpPr>
          <p:nvPr>
            <p:ph type="dt" sz="half" idx="10"/>
          </p:nvPr>
        </p:nvSpPr>
        <p:spPr/>
        <p:txBody>
          <a:bodyPr/>
          <a:lstStyle/>
          <a:p>
            <a:fld id="{D74F3366-88EF-45A6-A99E-9D712E302126}" type="datetime1">
              <a:rPr lang="nb-NO" smtClean="0"/>
              <a:pPr/>
              <a:t>26.03.2019</a:t>
            </a:fld>
            <a:endParaRPr lang="nb-NO"/>
          </a:p>
        </p:txBody>
      </p:sp>
      <p:sp>
        <p:nvSpPr>
          <p:cNvPr id="5" name="Plassholder for bunntekst 4"/>
          <p:cNvSpPr>
            <a:spLocks noGrp="1"/>
          </p:cNvSpPr>
          <p:nvPr>
            <p:ph type="ftr" sz="quarter" idx="11"/>
          </p:nvPr>
        </p:nvSpPr>
        <p:spPr/>
        <p:txBody>
          <a:bodyPr/>
          <a:lstStyle/>
          <a:p>
            <a:r>
              <a:rPr lang="nb-NO"/>
              <a:t>        Feltkontroll av hjortevilt - Mære landbruksskole</a:t>
            </a:r>
          </a:p>
        </p:txBody>
      </p:sp>
      <p:sp>
        <p:nvSpPr>
          <p:cNvPr id="6" name="Plassholder for lysbildenummer 5"/>
          <p:cNvSpPr>
            <a:spLocks noGrp="1"/>
          </p:cNvSpPr>
          <p:nvPr>
            <p:ph type="sldNum" sz="quarter" idx="12"/>
          </p:nvPr>
        </p:nvSpPr>
        <p:spPr/>
        <p:txBody>
          <a:bodyPr/>
          <a:lstStyle/>
          <a:p>
            <a:fld id="{FFC29AAB-3456-4CA1-BABF-65584FF2D833}" type="slidenum">
              <a:rPr lang="nb-NO" smtClean="0"/>
              <a:pPr/>
              <a:t>‹#›</a:t>
            </a:fld>
            <a:endParaRPr lang="nb-NO"/>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kumimoji="0" lang="nb-NO"/>
              <a:t>Klikk for å redigere tittelstil</a:t>
            </a:r>
            <a:endParaRPr kumimoji="0" lang="en-US"/>
          </a:p>
        </p:txBody>
      </p:sp>
      <p:sp>
        <p:nvSpPr>
          <p:cNvPr id="4" name="Plassholder for dato 3"/>
          <p:cNvSpPr>
            <a:spLocks noGrp="1"/>
          </p:cNvSpPr>
          <p:nvPr>
            <p:ph type="dt" sz="half" idx="10"/>
          </p:nvPr>
        </p:nvSpPr>
        <p:spPr/>
        <p:txBody>
          <a:bodyPr/>
          <a:lstStyle/>
          <a:p>
            <a:fld id="{87BA41AF-BBB6-4C95-A98B-D4C837D3ED26}" type="datetime1">
              <a:rPr lang="nb-NO" smtClean="0"/>
              <a:pPr/>
              <a:t>26.03.2019</a:t>
            </a:fld>
            <a:endParaRPr lang="nb-NO"/>
          </a:p>
        </p:txBody>
      </p:sp>
      <p:sp>
        <p:nvSpPr>
          <p:cNvPr id="5" name="Plassholder for bunntekst 4"/>
          <p:cNvSpPr>
            <a:spLocks noGrp="1"/>
          </p:cNvSpPr>
          <p:nvPr>
            <p:ph type="ftr" sz="quarter" idx="11"/>
          </p:nvPr>
        </p:nvSpPr>
        <p:spPr/>
        <p:txBody>
          <a:bodyPr/>
          <a:lstStyle/>
          <a:p>
            <a:r>
              <a:rPr lang="nb-NO"/>
              <a:t>        Feltkontroll av hjortevilt - Mære landbruksskole</a:t>
            </a:r>
          </a:p>
        </p:txBody>
      </p:sp>
      <p:sp>
        <p:nvSpPr>
          <p:cNvPr id="6" name="Plassholder for lysbildenummer 5"/>
          <p:cNvSpPr>
            <a:spLocks noGrp="1"/>
          </p:cNvSpPr>
          <p:nvPr>
            <p:ph type="sldNum" sz="quarter" idx="12"/>
          </p:nvPr>
        </p:nvSpPr>
        <p:spPr/>
        <p:txBody>
          <a:bodyPr/>
          <a:lstStyle/>
          <a:p>
            <a:fld id="{FFC29AAB-3456-4CA1-BABF-65584FF2D833}" type="slidenum">
              <a:rPr lang="nb-NO" smtClean="0"/>
              <a:pPr/>
              <a:t>‹#›</a:t>
            </a:fld>
            <a:endParaRPr lang="nb-NO"/>
          </a:p>
        </p:txBody>
      </p:sp>
      <p:sp>
        <p:nvSpPr>
          <p:cNvPr id="8" name="Plassholder for innhold 7"/>
          <p:cNvSpPr>
            <a:spLocks noGrp="1"/>
          </p:cNvSpPr>
          <p:nvPr>
            <p:ph sz="quarter" idx="1"/>
          </p:nvPr>
        </p:nvSpPr>
        <p:spPr>
          <a:xfrm>
            <a:off x="914400" y="1447800"/>
            <a:ext cx="7772400" cy="4572000"/>
          </a:xfrm>
        </p:spPr>
        <p:txBody>
          <a:bodyPr vert="horz"/>
          <a:lstStyle/>
          <a:p>
            <a:pPr lvl="0" eaLnBrk="1" latinLnBrk="0" hangingPunct="1"/>
            <a:r>
              <a:rPr lang="nb-NO"/>
              <a:t>Klikk for å redigere tekststiler i malen</a:t>
            </a:r>
          </a:p>
          <a:p>
            <a:pPr lvl="1" eaLnBrk="1" latinLnBrk="0" hangingPunct="1"/>
            <a:r>
              <a:rPr lang="nb-NO"/>
              <a:t>Andre nivå</a:t>
            </a:r>
          </a:p>
          <a:p>
            <a:pPr lvl="2" eaLnBrk="1" latinLnBrk="0" hangingPunct="1"/>
            <a:r>
              <a:rPr lang="nb-NO"/>
              <a:t>Tredje nivå</a:t>
            </a:r>
          </a:p>
          <a:p>
            <a:pPr lvl="3" eaLnBrk="1" latinLnBrk="0" hangingPunct="1"/>
            <a:r>
              <a:rPr lang="nb-NO"/>
              <a:t>Fjerde nivå</a:t>
            </a:r>
          </a:p>
          <a:p>
            <a:pPr lvl="4" eaLnBrk="1" latinLnBrk="0" hangingPunct="1"/>
            <a:r>
              <a:rPr lang="nb-NO"/>
              <a:t>Femte nivå</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Inndelingsoverskrift">
    <p:bg>
      <p:bgRef idx="1003">
        <a:schemeClr val="bg1"/>
      </p:bgRef>
    </p:bg>
    <p:spTree>
      <p:nvGrpSpPr>
        <p:cNvPr id="1" name=""/>
        <p:cNvGrpSpPr/>
        <p:nvPr/>
      </p:nvGrpSpPr>
      <p:grpSpPr>
        <a:xfrm>
          <a:off x="0" y="0"/>
          <a:ext cx="0" cy="0"/>
          <a:chOff x="0" y="0"/>
          <a:chExt cx="0" cy="0"/>
        </a:xfrm>
      </p:grpSpPr>
      <p:sp>
        <p:nvSpPr>
          <p:cNvPr id="11" name="Rektangel 10"/>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useBgFill="1">
        <p:nvSpPr>
          <p:cNvPr id="10" name="Avrundet rektangel 9"/>
          <p:cNvSpPr/>
          <p:nvPr/>
        </p:nvSpPr>
        <p:spPr>
          <a:xfrm>
            <a:off x="65313" y="69755"/>
            <a:ext cx="9013372" cy="6692201"/>
          </a:xfrm>
          <a:prstGeom prst="roundRect">
            <a:avLst>
              <a:gd name="adj" fmla="val 4929"/>
            </a:avLst>
          </a:prstGeom>
          <a:ln w="6350" cap="sq" cmpd="sng" algn="ctr">
            <a:solidFill>
              <a:schemeClr val="tx1">
                <a:alpha val="100000"/>
              </a:schemeClr>
            </a:solidFill>
            <a:prstDash val="solid"/>
          </a:ln>
          <a:effectLst/>
        </p:spPr>
        <p:style>
          <a:lnRef idx="3">
            <a:schemeClr val="lt1"/>
          </a:lnRef>
          <a:fillRef idx="1003">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2" name="Tittel 1"/>
          <p:cNvSpPr>
            <a:spLocks noGrp="1"/>
          </p:cNvSpPr>
          <p:nvPr>
            <p:ph type="title"/>
          </p:nvPr>
        </p:nvSpPr>
        <p:spPr>
          <a:xfrm>
            <a:off x="722313" y="952500"/>
            <a:ext cx="7772400" cy="1362075"/>
          </a:xfrm>
        </p:spPr>
        <p:txBody>
          <a:bodyPr anchor="b" anchorCtr="0"/>
          <a:lstStyle>
            <a:lvl1pPr algn="l">
              <a:buNone/>
              <a:defRPr sz="4000" b="0" cap="none"/>
            </a:lvl1pPr>
          </a:lstStyle>
          <a:p>
            <a:r>
              <a:rPr kumimoji="0" lang="nb-NO"/>
              <a:t>Klikk for å redigere tittelstil</a:t>
            </a:r>
            <a:endParaRPr kumimoji="0" lang="en-US"/>
          </a:p>
        </p:txBody>
      </p:sp>
      <p:sp>
        <p:nvSpPr>
          <p:cNvPr id="3" name="Plassholder for tekst 2"/>
          <p:cNvSpPr>
            <a:spLocks noGrp="1"/>
          </p:cNvSpPr>
          <p:nvPr>
            <p:ph type="body" idx="1"/>
          </p:nvPr>
        </p:nvSpPr>
        <p:spPr>
          <a:xfrm>
            <a:off x="722313" y="2547938"/>
            <a:ext cx="7772400" cy="1338262"/>
          </a:xfrm>
        </p:spPr>
        <p:txBody>
          <a:bodyPr anchor="t" anchorCtr="0"/>
          <a:lstStyle>
            <a:lvl1pPr marL="0" indent="0">
              <a:buNone/>
              <a:defRPr sz="24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nb-NO"/>
              <a:t>Klikk for å redigere tekststiler i malen</a:t>
            </a:r>
          </a:p>
        </p:txBody>
      </p:sp>
      <p:sp>
        <p:nvSpPr>
          <p:cNvPr id="4" name="Plassholder for dato 3"/>
          <p:cNvSpPr>
            <a:spLocks noGrp="1"/>
          </p:cNvSpPr>
          <p:nvPr>
            <p:ph type="dt" sz="half" idx="10"/>
          </p:nvPr>
        </p:nvSpPr>
        <p:spPr/>
        <p:txBody>
          <a:bodyPr/>
          <a:lstStyle/>
          <a:p>
            <a:fld id="{DA1B5D83-D82C-4AC1-B17E-585E60740172}" type="datetime1">
              <a:rPr lang="nb-NO" smtClean="0"/>
              <a:pPr/>
              <a:t>26.03.2019</a:t>
            </a:fld>
            <a:endParaRPr lang="nb-NO"/>
          </a:p>
        </p:txBody>
      </p:sp>
      <p:sp>
        <p:nvSpPr>
          <p:cNvPr id="5" name="Plassholder for bunntekst 4"/>
          <p:cNvSpPr>
            <a:spLocks noGrp="1"/>
          </p:cNvSpPr>
          <p:nvPr>
            <p:ph type="ftr" sz="quarter" idx="11"/>
          </p:nvPr>
        </p:nvSpPr>
        <p:spPr>
          <a:xfrm>
            <a:off x="800100" y="6172200"/>
            <a:ext cx="4000500" cy="457200"/>
          </a:xfrm>
        </p:spPr>
        <p:txBody>
          <a:bodyPr/>
          <a:lstStyle/>
          <a:p>
            <a:r>
              <a:rPr lang="nb-NO"/>
              <a:t>        Feltkontroll av hjortevilt - Mære landbruksskole</a:t>
            </a:r>
          </a:p>
        </p:txBody>
      </p:sp>
      <p:sp>
        <p:nvSpPr>
          <p:cNvPr id="7" name="Rektangel 6"/>
          <p:cNvSpPr/>
          <p:nvPr/>
        </p:nvSpPr>
        <p:spPr>
          <a:xfrm flipV="1">
            <a:off x="69412" y="2376830"/>
            <a:ext cx="9013515" cy="91440"/>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ktangel 7"/>
          <p:cNvSpPr/>
          <p:nvPr/>
        </p:nvSpPr>
        <p:spPr>
          <a:xfrm>
            <a:off x="69146" y="2341475"/>
            <a:ext cx="9013781" cy="45719"/>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ktangel 8"/>
          <p:cNvSpPr/>
          <p:nvPr/>
        </p:nvSpPr>
        <p:spPr>
          <a:xfrm>
            <a:off x="68306" y="2468880"/>
            <a:ext cx="9014621" cy="45720"/>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6" name="Plassholder for lysbildenummer 5"/>
          <p:cNvSpPr>
            <a:spLocks noGrp="1"/>
          </p:cNvSpPr>
          <p:nvPr>
            <p:ph type="sldNum" sz="quarter" idx="12"/>
          </p:nvPr>
        </p:nvSpPr>
        <p:spPr>
          <a:xfrm>
            <a:off x="146304" y="6208776"/>
            <a:ext cx="457200" cy="457200"/>
          </a:xfrm>
        </p:spPr>
        <p:txBody>
          <a:bodyPr/>
          <a:lstStyle/>
          <a:p>
            <a:fld id="{FFC29AAB-3456-4CA1-BABF-65584FF2D833}" type="slidenum">
              <a:rPr lang="nb-NO" smtClean="0"/>
              <a:pPr/>
              <a:t>‹#›</a:t>
            </a:fld>
            <a:endParaRPr lang="nb-NO"/>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kumimoji="0" lang="nb-NO"/>
              <a:t>Klikk for å redigere tittelstil</a:t>
            </a:r>
            <a:endParaRPr kumimoji="0" lang="en-US"/>
          </a:p>
        </p:txBody>
      </p:sp>
      <p:sp>
        <p:nvSpPr>
          <p:cNvPr id="5" name="Plassholder for dato 4"/>
          <p:cNvSpPr>
            <a:spLocks noGrp="1"/>
          </p:cNvSpPr>
          <p:nvPr>
            <p:ph type="dt" sz="half" idx="10"/>
          </p:nvPr>
        </p:nvSpPr>
        <p:spPr/>
        <p:txBody>
          <a:bodyPr/>
          <a:lstStyle/>
          <a:p>
            <a:fld id="{142C38D8-A955-44EC-A71D-8E95BF92FD27}" type="datetime1">
              <a:rPr lang="nb-NO" smtClean="0"/>
              <a:pPr/>
              <a:t>26.03.2019</a:t>
            </a:fld>
            <a:endParaRPr lang="nb-NO"/>
          </a:p>
        </p:txBody>
      </p:sp>
      <p:sp>
        <p:nvSpPr>
          <p:cNvPr id="6" name="Plassholder for bunntekst 5"/>
          <p:cNvSpPr>
            <a:spLocks noGrp="1"/>
          </p:cNvSpPr>
          <p:nvPr>
            <p:ph type="ftr" sz="quarter" idx="11"/>
          </p:nvPr>
        </p:nvSpPr>
        <p:spPr/>
        <p:txBody>
          <a:bodyPr/>
          <a:lstStyle/>
          <a:p>
            <a:r>
              <a:rPr lang="nb-NO"/>
              <a:t>        Feltkontroll av hjortevilt - Mære landbruksskole</a:t>
            </a:r>
          </a:p>
        </p:txBody>
      </p:sp>
      <p:sp>
        <p:nvSpPr>
          <p:cNvPr id="7" name="Plassholder for lysbildenummer 6"/>
          <p:cNvSpPr>
            <a:spLocks noGrp="1"/>
          </p:cNvSpPr>
          <p:nvPr>
            <p:ph type="sldNum" sz="quarter" idx="12"/>
          </p:nvPr>
        </p:nvSpPr>
        <p:spPr/>
        <p:txBody>
          <a:bodyPr/>
          <a:lstStyle/>
          <a:p>
            <a:fld id="{FFC29AAB-3456-4CA1-BABF-65584FF2D833}" type="slidenum">
              <a:rPr lang="nb-NO" smtClean="0"/>
              <a:pPr/>
              <a:t>‹#›</a:t>
            </a:fld>
            <a:endParaRPr lang="nb-NO"/>
          </a:p>
        </p:txBody>
      </p:sp>
      <p:sp>
        <p:nvSpPr>
          <p:cNvPr id="9" name="Plassholder for innhold 8"/>
          <p:cNvSpPr>
            <a:spLocks noGrp="1"/>
          </p:cNvSpPr>
          <p:nvPr>
            <p:ph sz="quarter" idx="1"/>
          </p:nvPr>
        </p:nvSpPr>
        <p:spPr>
          <a:xfrm>
            <a:off x="914400" y="1447800"/>
            <a:ext cx="3749040" cy="4572000"/>
          </a:xfrm>
        </p:spPr>
        <p:txBody>
          <a:bodyPr vert="horz"/>
          <a:lstStyle/>
          <a:p>
            <a:pPr lvl="0" eaLnBrk="1" latinLnBrk="0" hangingPunct="1"/>
            <a:r>
              <a:rPr lang="nb-NO"/>
              <a:t>Klikk for å redigere tekststiler i malen</a:t>
            </a:r>
          </a:p>
          <a:p>
            <a:pPr lvl="1" eaLnBrk="1" latinLnBrk="0" hangingPunct="1"/>
            <a:r>
              <a:rPr lang="nb-NO"/>
              <a:t>Andre nivå</a:t>
            </a:r>
          </a:p>
          <a:p>
            <a:pPr lvl="2" eaLnBrk="1" latinLnBrk="0" hangingPunct="1"/>
            <a:r>
              <a:rPr lang="nb-NO"/>
              <a:t>Tredje nivå</a:t>
            </a:r>
          </a:p>
          <a:p>
            <a:pPr lvl="3" eaLnBrk="1" latinLnBrk="0" hangingPunct="1"/>
            <a:r>
              <a:rPr lang="nb-NO"/>
              <a:t>Fjerde nivå</a:t>
            </a:r>
          </a:p>
          <a:p>
            <a:pPr lvl="4" eaLnBrk="1" latinLnBrk="0" hangingPunct="1"/>
            <a:r>
              <a:rPr lang="nb-NO"/>
              <a:t>Femte nivå</a:t>
            </a:r>
            <a:endParaRPr kumimoji="0" lang="en-US"/>
          </a:p>
        </p:txBody>
      </p:sp>
      <p:sp>
        <p:nvSpPr>
          <p:cNvPr id="11" name="Plassholder for innhold 10"/>
          <p:cNvSpPr>
            <a:spLocks noGrp="1"/>
          </p:cNvSpPr>
          <p:nvPr>
            <p:ph sz="quarter" idx="2"/>
          </p:nvPr>
        </p:nvSpPr>
        <p:spPr>
          <a:xfrm>
            <a:off x="4933950" y="1447800"/>
            <a:ext cx="3749040" cy="4572000"/>
          </a:xfrm>
        </p:spPr>
        <p:txBody>
          <a:bodyPr vert="horz"/>
          <a:lstStyle/>
          <a:p>
            <a:pPr lvl="0" eaLnBrk="1" latinLnBrk="0" hangingPunct="1"/>
            <a:r>
              <a:rPr lang="nb-NO"/>
              <a:t>Klikk for å redigere tekststiler i malen</a:t>
            </a:r>
          </a:p>
          <a:p>
            <a:pPr lvl="1" eaLnBrk="1" latinLnBrk="0" hangingPunct="1"/>
            <a:r>
              <a:rPr lang="nb-NO"/>
              <a:t>Andre nivå</a:t>
            </a:r>
          </a:p>
          <a:p>
            <a:pPr lvl="2" eaLnBrk="1" latinLnBrk="0" hangingPunct="1"/>
            <a:r>
              <a:rPr lang="nb-NO"/>
              <a:t>Tredje nivå</a:t>
            </a:r>
          </a:p>
          <a:p>
            <a:pPr lvl="3" eaLnBrk="1" latinLnBrk="0" hangingPunct="1"/>
            <a:r>
              <a:rPr lang="nb-NO"/>
              <a:t>Fjerde nivå</a:t>
            </a:r>
          </a:p>
          <a:p>
            <a:pPr lvl="4" eaLnBrk="1" latinLnBrk="0" hangingPunct="1"/>
            <a:r>
              <a:rPr lang="nb-NO"/>
              <a:t>Femte nivå</a:t>
            </a:r>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p:cNvSpPr>
            <a:spLocks noGrp="1"/>
          </p:cNvSpPr>
          <p:nvPr>
            <p:ph type="title"/>
          </p:nvPr>
        </p:nvSpPr>
        <p:spPr>
          <a:xfrm>
            <a:off x="914400" y="273050"/>
            <a:ext cx="7772400" cy="1143000"/>
          </a:xfrm>
        </p:spPr>
        <p:txBody>
          <a:bodyPr anchor="b" anchorCtr="0"/>
          <a:lstStyle>
            <a:lvl1pPr>
              <a:defRPr/>
            </a:lvl1pPr>
          </a:lstStyle>
          <a:p>
            <a:r>
              <a:rPr kumimoji="0" lang="nb-NO"/>
              <a:t>Klikk for å redigere tittelstil</a:t>
            </a:r>
            <a:endParaRPr kumimoji="0" lang="en-US"/>
          </a:p>
        </p:txBody>
      </p:sp>
      <p:sp>
        <p:nvSpPr>
          <p:cNvPr id="3" name="Plassholder for tekst 2"/>
          <p:cNvSpPr>
            <a:spLocks noGrp="1"/>
          </p:cNvSpPr>
          <p:nvPr>
            <p:ph type="body" idx="1"/>
          </p:nvPr>
        </p:nvSpPr>
        <p:spPr>
          <a:xfrm>
            <a:off x="914400" y="1447800"/>
            <a:ext cx="3733800" cy="762000"/>
          </a:xfrm>
          <a:noFill/>
          <a:ln w="12700" cap="sq" cmpd="sng" algn="ctr">
            <a:noFill/>
            <a:prstDash val="solid"/>
          </a:ln>
        </p:spPr>
        <p:txBody>
          <a:bodyPr lIns="91440" anchor="b" anchorCtr="0">
            <a:noAutofit/>
          </a:bodyPr>
          <a:lstStyle>
            <a:lvl1pPr marL="0" indent="0">
              <a:buNone/>
              <a:defRPr sz="2400" b="1">
                <a:solidFill>
                  <a:schemeClr val="accent1"/>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nb-NO"/>
              <a:t>Klikk for å redigere tekststiler i malen</a:t>
            </a:r>
          </a:p>
        </p:txBody>
      </p:sp>
      <p:sp>
        <p:nvSpPr>
          <p:cNvPr id="4" name="Plassholder for tekst 3"/>
          <p:cNvSpPr>
            <a:spLocks noGrp="1"/>
          </p:cNvSpPr>
          <p:nvPr>
            <p:ph type="body" sz="half" idx="3"/>
          </p:nvPr>
        </p:nvSpPr>
        <p:spPr>
          <a:xfrm>
            <a:off x="4953000" y="1447800"/>
            <a:ext cx="3733800" cy="762000"/>
          </a:xfrm>
          <a:noFill/>
          <a:ln w="12700" cap="sq" cmpd="sng" algn="ctr">
            <a:noFill/>
            <a:prstDash val="solid"/>
          </a:ln>
        </p:spPr>
        <p:txBody>
          <a:bodyPr lIns="91440" anchor="b" anchorCtr="0">
            <a:noAutofit/>
          </a:bodyPr>
          <a:lstStyle>
            <a:lvl1pPr marL="0" indent="0">
              <a:buNone/>
              <a:defRPr sz="2400" b="1">
                <a:solidFill>
                  <a:schemeClr val="accent1"/>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nb-NO"/>
              <a:t>Klikk for å redigere tekststiler i malen</a:t>
            </a:r>
          </a:p>
        </p:txBody>
      </p:sp>
      <p:sp>
        <p:nvSpPr>
          <p:cNvPr id="7" name="Plassholder for dato 6"/>
          <p:cNvSpPr>
            <a:spLocks noGrp="1"/>
          </p:cNvSpPr>
          <p:nvPr>
            <p:ph type="dt" sz="half" idx="10"/>
          </p:nvPr>
        </p:nvSpPr>
        <p:spPr/>
        <p:txBody>
          <a:bodyPr/>
          <a:lstStyle/>
          <a:p>
            <a:fld id="{C8473D94-23B6-455F-9D85-6DB058AAB540}" type="datetime1">
              <a:rPr lang="nb-NO" smtClean="0"/>
              <a:pPr/>
              <a:t>26.03.2019</a:t>
            </a:fld>
            <a:endParaRPr lang="nb-NO"/>
          </a:p>
        </p:txBody>
      </p:sp>
      <p:sp>
        <p:nvSpPr>
          <p:cNvPr id="8" name="Plassholder for bunntekst 7"/>
          <p:cNvSpPr>
            <a:spLocks noGrp="1"/>
          </p:cNvSpPr>
          <p:nvPr>
            <p:ph type="ftr" sz="quarter" idx="11"/>
          </p:nvPr>
        </p:nvSpPr>
        <p:spPr/>
        <p:txBody>
          <a:bodyPr/>
          <a:lstStyle/>
          <a:p>
            <a:r>
              <a:rPr lang="nb-NO"/>
              <a:t>        Feltkontroll av hjortevilt - Mære landbruksskole</a:t>
            </a:r>
          </a:p>
        </p:txBody>
      </p:sp>
      <p:sp>
        <p:nvSpPr>
          <p:cNvPr id="9" name="Plassholder for lysbildenummer 8"/>
          <p:cNvSpPr>
            <a:spLocks noGrp="1"/>
          </p:cNvSpPr>
          <p:nvPr>
            <p:ph type="sldNum" sz="quarter" idx="12"/>
          </p:nvPr>
        </p:nvSpPr>
        <p:spPr/>
        <p:txBody>
          <a:bodyPr/>
          <a:lstStyle/>
          <a:p>
            <a:fld id="{FFC29AAB-3456-4CA1-BABF-65584FF2D833}" type="slidenum">
              <a:rPr lang="nb-NO" smtClean="0"/>
              <a:pPr/>
              <a:t>‹#›</a:t>
            </a:fld>
            <a:endParaRPr lang="nb-NO"/>
          </a:p>
        </p:txBody>
      </p:sp>
      <p:sp>
        <p:nvSpPr>
          <p:cNvPr id="11" name="Plassholder for innhold 10"/>
          <p:cNvSpPr>
            <a:spLocks noGrp="1"/>
          </p:cNvSpPr>
          <p:nvPr>
            <p:ph sz="half" idx="2"/>
          </p:nvPr>
        </p:nvSpPr>
        <p:spPr>
          <a:xfrm>
            <a:off x="914400" y="2247900"/>
            <a:ext cx="3733800" cy="3886200"/>
          </a:xfrm>
        </p:spPr>
        <p:txBody>
          <a:bodyPr vert="horz"/>
          <a:lstStyle/>
          <a:p>
            <a:pPr lvl="0" eaLnBrk="1" latinLnBrk="0" hangingPunct="1"/>
            <a:r>
              <a:rPr lang="nb-NO"/>
              <a:t>Klikk for å redigere tekststiler i malen</a:t>
            </a:r>
          </a:p>
          <a:p>
            <a:pPr lvl="1" eaLnBrk="1" latinLnBrk="0" hangingPunct="1"/>
            <a:r>
              <a:rPr lang="nb-NO"/>
              <a:t>Andre nivå</a:t>
            </a:r>
          </a:p>
          <a:p>
            <a:pPr lvl="2" eaLnBrk="1" latinLnBrk="0" hangingPunct="1"/>
            <a:r>
              <a:rPr lang="nb-NO"/>
              <a:t>Tredje nivå</a:t>
            </a:r>
          </a:p>
          <a:p>
            <a:pPr lvl="3" eaLnBrk="1" latinLnBrk="0" hangingPunct="1"/>
            <a:r>
              <a:rPr lang="nb-NO"/>
              <a:t>Fjerde nivå</a:t>
            </a:r>
          </a:p>
          <a:p>
            <a:pPr lvl="4" eaLnBrk="1" latinLnBrk="0" hangingPunct="1"/>
            <a:r>
              <a:rPr lang="nb-NO"/>
              <a:t>Femte nivå</a:t>
            </a:r>
            <a:endParaRPr kumimoji="0" lang="en-US"/>
          </a:p>
        </p:txBody>
      </p:sp>
      <p:sp>
        <p:nvSpPr>
          <p:cNvPr id="13" name="Plassholder for innhold 12"/>
          <p:cNvSpPr>
            <a:spLocks noGrp="1"/>
          </p:cNvSpPr>
          <p:nvPr>
            <p:ph sz="half" idx="4"/>
          </p:nvPr>
        </p:nvSpPr>
        <p:spPr>
          <a:xfrm>
            <a:off x="4953000" y="2247900"/>
            <a:ext cx="3733800" cy="3886200"/>
          </a:xfrm>
        </p:spPr>
        <p:txBody>
          <a:bodyPr vert="horz"/>
          <a:lstStyle/>
          <a:p>
            <a:pPr lvl="0" eaLnBrk="1" latinLnBrk="0" hangingPunct="1"/>
            <a:r>
              <a:rPr lang="nb-NO"/>
              <a:t>Klikk for å redigere tekststiler i malen</a:t>
            </a:r>
          </a:p>
          <a:p>
            <a:pPr lvl="1" eaLnBrk="1" latinLnBrk="0" hangingPunct="1"/>
            <a:r>
              <a:rPr lang="nb-NO"/>
              <a:t>Andre nivå</a:t>
            </a:r>
          </a:p>
          <a:p>
            <a:pPr lvl="2" eaLnBrk="1" latinLnBrk="0" hangingPunct="1"/>
            <a:r>
              <a:rPr lang="nb-NO"/>
              <a:t>Tredje nivå</a:t>
            </a:r>
          </a:p>
          <a:p>
            <a:pPr lvl="3" eaLnBrk="1" latinLnBrk="0" hangingPunct="1"/>
            <a:r>
              <a:rPr lang="nb-NO"/>
              <a:t>Fjerde nivå</a:t>
            </a:r>
          </a:p>
          <a:p>
            <a:pPr lvl="4" eaLnBrk="1" latinLnBrk="0" hangingPunct="1"/>
            <a:r>
              <a:rPr lang="nb-NO"/>
              <a:t>Femte nivå</a:t>
            </a:r>
            <a:endParaRPr kumimoji="0"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kumimoji="0" lang="nb-NO"/>
              <a:t>Klikk for å redigere tittelstil</a:t>
            </a:r>
            <a:endParaRPr kumimoji="0" lang="en-US"/>
          </a:p>
        </p:txBody>
      </p:sp>
      <p:sp>
        <p:nvSpPr>
          <p:cNvPr id="3" name="Plassholder for dato 2"/>
          <p:cNvSpPr>
            <a:spLocks noGrp="1"/>
          </p:cNvSpPr>
          <p:nvPr>
            <p:ph type="dt" sz="half" idx="10"/>
          </p:nvPr>
        </p:nvSpPr>
        <p:spPr/>
        <p:txBody>
          <a:bodyPr/>
          <a:lstStyle/>
          <a:p>
            <a:fld id="{E1BD1422-36B4-4011-8EEE-BBCE49360104}" type="datetime1">
              <a:rPr lang="nb-NO" smtClean="0"/>
              <a:pPr/>
              <a:t>26.03.2019</a:t>
            </a:fld>
            <a:endParaRPr lang="nb-NO"/>
          </a:p>
        </p:txBody>
      </p:sp>
      <p:sp>
        <p:nvSpPr>
          <p:cNvPr id="4" name="Plassholder for bunntekst 3"/>
          <p:cNvSpPr>
            <a:spLocks noGrp="1"/>
          </p:cNvSpPr>
          <p:nvPr>
            <p:ph type="ftr" sz="quarter" idx="11"/>
          </p:nvPr>
        </p:nvSpPr>
        <p:spPr/>
        <p:txBody>
          <a:bodyPr/>
          <a:lstStyle/>
          <a:p>
            <a:r>
              <a:rPr lang="nb-NO"/>
              <a:t>        Feltkontroll av hjortevilt - Mære landbruksskole</a:t>
            </a:r>
          </a:p>
        </p:txBody>
      </p:sp>
      <p:sp>
        <p:nvSpPr>
          <p:cNvPr id="5" name="Plassholder for lysbildenummer 4"/>
          <p:cNvSpPr>
            <a:spLocks noGrp="1"/>
          </p:cNvSpPr>
          <p:nvPr>
            <p:ph type="sldNum" sz="quarter" idx="12"/>
          </p:nvPr>
        </p:nvSpPr>
        <p:spPr/>
        <p:txBody>
          <a:bodyPr/>
          <a:lstStyle/>
          <a:p>
            <a:fld id="{FFC29AAB-3456-4CA1-BABF-65584FF2D833}" type="slidenum">
              <a:rPr lang="nb-NO" smtClean="0"/>
              <a:pPr/>
              <a:t>‹#›</a:t>
            </a:fld>
            <a:endParaRPr lang="nb-NO"/>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1"/>
          <p:cNvSpPr>
            <a:spLocks noGrp="1"/>
          </p:cNvSpPr>
          <p:nvPr>
            <p:ph type="dt" sz="half" idx="10"/>
          </p:nvPr>
        </p:nvSpPr>
        <p:spPr/>
        <p:txBody>
          <a:bodyPr/>
          <a:lstStyle/>
          <a:p>
            <a:fld id="{6AB095BE-2B5F-46AB-B1A1-EA8871EBDC25}" type="datetime1">
              <a:rPr lang="nb-NO" smtClean="0"/>
              <a:pPr/>
              <a:t>26.03.2019</a:t>
            </a:fld>
            <a:endParaRPr lang="nb-NO"/>
          </a:p>
        </p:txBody>
      </p:sp>
      <p:sp>
        <p:nvSpPr>
          <p:cNvPr id="3" name="Plassholder for bunntekst 2"/>
          <p:cNvSpPr>
            <a:spLocks noGrp="1"/>
          </p:cNvSpPr>
          <p:nvPr>
            <p:ph type="ftr" sz="quarter" idx="11"/>
          </p:nvPr>
        </p:nvSpPr>
        <p:spPr/>
        <p:txBody>
          <a:bodyPr/>
          <a:lstStyle/>
          <a:p>
            <a:r>
              <a:rPr lang="nb-NO"/>
              <a:t>        Feltkontroll av hjortevilt - Mære landbruksskole</a:t>
            </a:r>
          </a:p>
        </p:txBody>
      </p:sp>
      <p:sp>
        <p:nvSpPr>
          <p:cNvPr id="4" name="Plassholder for lysbildenummer 3"/>
          <p:cNvSpPr>
            <a:spLocks noGrp="1"/>
          </p:cNvSpPr>
          <p:nvPr>
            <p:ph type="sldNum" sz="quarter" idx="12"/>
          </p:nvPr>
        </p:nvSpPr>
        <p:spPr/>
        <p:txBody>
          <a:bodyPr/>
          <a:lstStyle/>
          <a:p>
            <a:fld id="{FFC29AAB-3456-4CA1-BABF-65584FF2D833}" type="slidenum">
              <a:rPr lang="nb-NO" smtClean="0"/>
              <a:pPr/>
              <a:t>‹#›</a:t>
            </a:fld>
            <a:endParaRPr lang="nb-NO"/>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8" name="Rektangel 7"/>
          <p:cNvSpPr/>
          <p:nvPr/>
        </p:nvSpPr>
        <p:spPr>
          <a:xfrm>
            <a:off x="0" y="0"/>
            <a:ext cx="9144000" cy="6858000"/>
          </a:xfrm>
          <a:prstGeom prst="rect">
            <a:avLst/>
          </a:prstGeom>
          <a:solidFill>
            <a:srgbClr val="FFFFFF"/>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9" name="Avrundet rektangel 8"/>
          <p:cNvSpPr/>
          <p:nvPr/>
        </p:nvSpPr>
        <p:spPr>
          <a:xfrm>
            <a:off x="64008" y="69755"/>
            <a:ext cx="9013372" cy="6693408"/>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2" name="Tittel 1"/>
          <p:cNvSpPr>
            <a:spLocks noGrp="1"/>
          </p:cNvSpPr>
          <p:nvPr>
            <p:ph type="title"/>
          </p:nvPr>
        </p:nvSpPr>
        <p:spPr>
          <a:xfrm>
            <a:off x="914400" y="273050"/>
            <a:ext cx="7772400" cy="1143000"/>
          </a:xfrm>
        </p:spPr>
        <p:txBody>
          <a:bodyPr anchor="b" anchorCtr="0"/>
          <a:lstStyle>
            <a:lvl1pPr algn="l">
              <a:buNone/>
              <a:defRPr sz="4000" b="0"/>
            </a:lvl1pPr>
          </a:lstStyle>
          <a:p>
            <a:r>
              <a:rPr kumimoji="0" lang="nb-NO"/>
              <a:t>Klikk for å redigere tittelstil</a:t>
            </a:r>
            <a:endParaRPr kumimoji="0" lang="en-US"/>
          </a:p>
        </p:txBody>
      </p:sp>
      <p:sp>
        <p:nvSpPr>
          <p:cNvPr id="3" name="Plassholder for tekst 2"/>
          <p:cNvSpPr>
            <a:spLocks noGrp="1"/>
          </p:cNvSpPr>
          <p:nvPr>
            <p:ph type="body" idx="2"/>
          </p:nvPr>
        </p:nvSpPr>
        <p:spPr>
          <a:xfrm>
            <a:off x="914400" y="1600200"/>
            <a:ext cx="1905000" cy="4495800"/>
          </a:xfrm>
        </p:spPr>
        <p:txBody>
          <a:bodyPr/>
          <a:lstStyle>
            <a:lvl1pPr marL="0" indent="0">
              <a:buNone/>
              <a:defRPr sz="1800"/>
            </a:lvl1pPr>
            <a:lvl2pPr>
              <a:buNone/>
              <a:defRPr sz="1200"/>
            </a:lvl2pPr>
            <a:lvl3pPr>
              <a:buNone/>
              <a:defRPr sz="1000"/>
            </a:lvl3pPr>
            <a:lvl4pPr>
              <a:buNone/>
              <a:defRPr sz="900"/>
            </a:lvl4pPr>
            <a:lvl5pPr>
              <a:buNone/>
              <a:defRPr sz="900"/>
            </a:lvl5pPr>
          </a:lstStyle>
          <a:p>
            <a:pPr lvl="0" eaLnBrk="1" latinLnBrk="0" hangingPunct="1"/>
            <a:r>
              <a:rPr kumimoji="0" lang="nb-NO"/>
              <a:t>Klikk for å redigere tekststiler i malen</a:t>
            </a:r>
          </a:p>
        </p:txBody>
      </p:sp>
      <p:sp>
        <p:nvSpPr>
          <p:cNvPr id="5" name="Plassholder for dato 4"/>
          <p:cNvSpPr>
            <a:spLocks noGrp="1"/>
          </p:cNvSpPr>
          <p:nvPr>
            <p:ph type="dt" sz="half" idx="10"/>
          </p:nvPr>
        </p:nvSpPr>
        <p:spPr/>
        <p:txBody>
          <a:bodyPr/>
          <a:lstStyle/>
          <a:p>
            <a:fld id="{F3B5DC70-8DD0-4663-A443-657E1710BB85}" type="datetime1">
              <a:rPr lang="nb-NO" smtClean="0"/>
              <a:pPr/>
              <a:t>26.03.2019</a:t>
            </a:fld>
            <a:endParaRPr lang="nb-NO"/>
          </a:p>
        </p:txBody>
      </p:sp>
      <p:sp>
        <p:nvSpPr>
          <p:cNvPr id="6" name="Plassholder for bunntekst 5"/>
          <p:cNvSpPr>
            <a:spLocks noGrp="1"/>
          </p:cNvSpPr>
          <p:nvPr>
            <p:ph type="ftr" sz="quarter" idx="11"/>
          </p:nvPr>
        </p:nvSpPr>
        <p:spPr/>
        <p:txBody>
          <a:bodyPr/>
          <a:lstStyle/>
          <a:p>
            <a:r>
              <a:rPr lang="nb-NO"/>
              <a:t>        Feltkontroll av hjortevilt - Mære landbruksskole</a:t>
            </a:r>
          </a:p>
        </p:txBody>
      </p:sp>
      <p:sp>
        <p:nvSpPr>
          <p:cNvPr id="7" name="Plassholder for lysbildenummer 6"/>
          <p:cNvSpPr>
            <a:spLocks noGrp="1"/>
          </p:cNvSpPr>
          <p:nvPr>
            <p:ph type="sldNum" sz="quarter" idx="12"/>
          </p:nvPr>
        </p:nvSpPr>
        <p:spPr/>
        <p:txBody>
          <a:bodyPr/>
          <a:lstStyle/>
          <a:p>
            <a:fld id="{FFC29AAB-3456-4CA1-BABF-65584FF2D833}" type="slidenum">
              <a:rPr lang="nb-NO" smtClean="0"/>
              <a:pPr/>
              <a:t>‹#›</a:t>
            </a:fld>
            <a:endParaRPr lang="nb-NO"/>
          </a:p>
        </p:txBody>
      </p:sp>
      <p:sp>
        <p:nvSpPr>
          <p:cNvPr id="11" name="Plassholder for innhold 10"/>
          <p:cNvSpPr>
            <a:spLocks noGrp="1"/>
          </p:cNvSpPr>
          <p:nvPr>
            <p:ph sz="quarter" idx="1"/>
          </p:nvPr>
        </p:nvSpPr>
        <p:spPr>
          <a:xfrm>
            <a:off x="2971800" y="1600200"/>
            <a:ext cx="5715000" cy="4495800"/>
          </a:xfrm>
        </p:spPr>
        <p:txBody>
          <a:bodyPr vert="horz"/>
          <a:lstStyle/>
          <a:p>
            <a:pPr lvl="0" eaLnBrk="1" latinLnBrk="0" hangingPunct="1"/>
            <a:r>
              <a:rPr lang="nb-NO"/>
              <a:t>Klikk for å redigere tekststiler i malen</a:t>
            </a:r>
          </a:p>
          <a:p>
            <a:pPr lvl="1" eaLnBrk="1" latinLnBrk="0" hangingPunct="1"/>
            <a:r>
              <a:rPr lang="nb-NO"/>
              <a:t>Andre nivå</a:t>
            </a:r>
          </a:p>
          <a:p>
            <a:pPr lvl="2" eaLnBrk="1" latinLnBrk="0" hangingPunct="1"/>
            <a:r>
              <a:rPr lang="nb-NO"/>
              <a:t>Tredje nivå</a:t>
            </a:r>
          </a:p>
          <a:p>
            <a:pPr lvl="3" eaLnBrk="1" latinLnBrk="0" hangingPunct="1"/>
            <a:r>
              <a:rPr lang="nb-NO"/>
              <a:t>Fjerde nivå</a:t>
            </a:r>
          </a:p>
          <a:p>
            <a:pPr lvl="4" eaLnBrk="1" latinLnBrk="0" hangingPunct="1"/>
            <a:r>
              <a:rPr lang="nb-NO"/>
              <a:t>Femte nivå</a:t>
            </a:r>
            <a:endParaRPr kumimoji="0"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p:cNvSpPr>
            <a:spLocks noGrp="1"/>
          </p:cNvSpPr>
          <p:nvPr>
            <p:ph type="title"/>
          </p:nvPr>
        </p:nvSpPr>
        <p:spPr>
          <a:xfrm>
            <a:off x="914400" y="4900550"/>
            <a:ext cx="7315200" cy="522288"/>
          </a:xfrm>
        </p:spPr>
        <p:txBody>
          <a:bodyPr anchor="ctr">
            <a:noAutofit/>
          </a:bodyPr>
          <a:lstStyle>
            <a:lvl1pPr algn="l">
              <a:buNone/>
              <a:defRPr sz="2800" b="0"/>
            </a:lvl1pPr>
          </a:lstStyle>
          <a:p>
            <a:r>
              <a:rPr kumimoji="0" lang="nb-NO"/>
              <a:t>Klikk for å redigere tittelstil</a:t>
            </a:r>
            <a:endParaRPr kumimoji="0" lang="en-US"/>
          </a:p>
        </p:txBody>
      </p:sp>
      <p:sp>
        <p:nvSpPr>
          <p:cNvPr id="4" name="Plassholder for tekst 3"/>
          <p:cNvSpPr>
            <a:spLocks noGrp="1"/>
          </p:cNvSpPr>
          <p:nvPr>
            <p:ph type="body" sz="half" idx="2"/>
          </p:nvPr>
        </p:nvSpPr>
        <p:spPr>
          <a:xfrm>
            <a:off x="914400" y="5445825"/>
            <a:ext cx="7315200" cy="685800"/>
          </a:xfrm>
        </p:spPr>
        <p:txBody>
          <a:bodyPr/>
          <a:lstStyle>
            <a:lvl1pPr marL="0" indent="0">
              <a:buFontTx/>
              <a:buNone/>
              <a:defRPr sz="1600"/>
            </a:lvl1pPr>
            <a:lvl2pPr>
              <a:defRPr sz="1200"/>
            </a:lvl2pPr>
            <a:lvl3pPr>
              <a:defRPr sz="1000"/>
            </a:lvl3pPr>
            <a:lvl4pPr>
              <a:defRPr sz="900"/>
            </a:lvl4pPr>
            <a:lvl5pPr>
              <a:defRPr sz="900"/>
            </a:lvl5pPr>
          </a:lstStyle>
          <a:p>
            <a:pPr lvl="0" eaLnBrk="1" latinLnBrk="0" hangingPunct="1"/>
            <a:r>
              <a:rPr kumimoji="0" lang="nb-NO"/>
              <a:t>Klikk for å redigere tekststiler i malen</a:t>
            </a:r>
          </a:p>
        </p:txBody>
      </p:sp>
      <p:sp>
        <p:nvSpPr>
          <p:cNvPr id="5" name="Plassholder for dato 4"/>
          <p:cNvSpPr>
            <a:spLocks noGrp="1"/>
          </p:cNvSpPr>
          <p:nvPr>
            <p:ph type="dt" sz="half" idx="10"/>
          </p:nvPr>
        </p:nvSpPr>
        <p:spPr/>
        <p:txBody>
          <a:bodyPr/>
          <a:lstStyle/>
          <a:p>
            <a:fld id="{C322582C-0C66-4C2E-82BE-139673283466}" type="datetime1">
              <a:rPr lang="nb-NO" smtClean="0"/>
              <a:pPr/>
              <a:t>26.03.2019</a:t>
            </a:fld>
            <a:endParaRPr lang="nb-NO"/>
          </a:p>
        </p:txBody>
      </p:sp>
      <p:sp>
        <p:nvSpPr>
          <p:cNvPr id="6" name="Plassholder for bunntekst 5"/>
          <p:cNvSpPr>
            <a:spLocks noGrp="1"/>
          </p:cNvSpPr>
          <p:nvPr>
            <p:ph type="ftr" sz="quarter" idx="11"/>
          </p:nvPr>
        </p:nvSpPr>
        <p:spPr>
          <a:xfrm>
            <a:off x="914400" y="6172200"/>
            <a:ext cx="3886200" cy="457200"/>
          </a:xfrm>
        </p:spPr>
        <p:txBody>
          <a:bodyPr/>
          <a:lstStyle/>
          <a:p>
            <a:r>
              <a:rPr lang="nb-NO"/>
              <a:t>        Feltkontroll av hjortevilt - Mære landbruksskole</a:t>
            </a:r>
          </a:p>
        </p:txBody>
      </p:sp>
      <p:sp>
        <p:nvSpPr>
          <p:cNvPr id="7" name="Plassholder for lysbildenummer 6"/>
          <p:cNvSpPr>
            <a:spLocks noGrp="1"/>
          </p:cNvSpPr>
          <p:nvPr>
            <p:ph type="sldNum" sz="quarter" idx="12"/>
          </p:nvPr>
        </p:nvSpPr>
        <p:spPr>
          <a:xfrm>
            <a:off x="146304" y="6208776"/>
            <a:ext cx="457200" cy="457200"/>
          </a:xfrm>
        </p:spPr>
        <p:txBody>
          <a:bodyPr/>
          <a:lstStyle/>
          <a:p>
            <a:fld id="{FFC29AAB-3456-4CA1-BABF-65584FF2D833}" type="slidenum">
              <a:rPr lang="nb-NO" smtClean="0"/>
              <a:pPr/>
              <a:t>‹#›</a:t>
            </a:fld>
            <a:endParaRPr lang="nb-NO"/>
          </a:p>
        </p:txBody>
      </p:sp>
      <p:sp>
        <p:nvSpPr>
          <p:cNvPr id="11" name="Rektangel 10"/>
          <p:cNvSpPr/>
          <p:nvPr/>
        </p:nvSpPr>
        <p:spPr>
          <a:xfrm flipV="1">
            <a:off x="68307" y="4683555"/>
            <a:ext cx="9006840" cy="91440"/>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Rektangel 11"/>
          <p:cNvSpPr/>
          <p:nvPr/>
        </p:nvSpPr>
        <p:spPr>
          <a:xfrm>
            <a:off x="68508" y="4650474"/>
            <a:ext cx="9006639" cy="45719"/>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Rektangel 12"/>
          <p:cNvSpPr/>
          <p:nvPr/>
        </p:nvSpPr>
        <p:spPr>
          <a:xfrm>
            <a:off x="68510" y="4773224"/>
            <a:ext cx="9006637" cy="48807"/>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 name="Plassholder for bilde 2"/>
          <p:cNvSpPr>
            <a:spLocks noGrp="1"/>
          </p:cNvSpPr>
          <p:nvPr>
            <p:ph type="pic" idx="1"/>
          </p:nvPr>
        </p:nvSpPr>
        <p:spPr>
          <a:xfrm>
            <a:off x="68308" y="66675"/>
            <a:ext cx="9001873" cy="4581525"/>
          </a:xfrm>
          <a:prstGeom prst="round2SameRect">
            <a:avLst>
              <a:gd name="adj1" fmla="val 7101"/>
              <a:gd name="adj2" fmla="val 0"/>
            </a:avLst>
          </a:prstGeom>
          <a:solidFill>
            <a:schemeClr val="bg2"/>
          </a:solidFill>
          <a:ln w="6350">
            <a:solidFill>
              <a:schemeClr val="tx1"/>
            </a:solidFill>
          </a:ln>
        </p:spPr>
        <p:txBody>
          <a:bodyPr/>
          <a:lstStyle>
            <a:lvl1pPr marL="0" indent="0">
              <a:buNone/>
              <a:defRPr sz="3200"/>
            </a:lvl1pPr>
          </a:lstStyle>
          <a:p>
            <a:r>
              <a:rPr kumimoji="0" lang="nb-NO"/>
              <a:t>Klikk ikonet for å legge til et bilde</a:t>
            </a:r>
            <a:endParaRPr kumimoji="0"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ktangel 8"/>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useBgFill="1">
        <p:nvSpPr>
          <p:cNvPr id="8" name="Avrundet rektangel 7"/>
          <p:cNvSpPr/>
          <p:nvPr/>
        </p:nvSpPr>
        <p:spPr>
          <a:xfrm>
            <a:off x="64008" y="69755"/>
            <a:ext cx="9013372" cy="6693408"/>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22" name="Plassholder for tittel 21"/>
          <p:cNvSpPr>
            <a:spLocks noGrp="1"/>
          </p:cNvSpPr>
          <p:nvPr>
            <p:ph type="title"/>
          </p:nvPr>
        </p:nvSpPr>
        <p:spPr>
          <a:xfrm>
            <a:off x="914400" y="274638"/>
            <a:ext cx="7772400" cy="1143000"/>
          </a:xfrm>
          <a:prstGeom prst="rect">
            <a:avLst/>
          </a:prstGeom>
        </p:spPr>
        <p:txBody>
          <a:bodyPr bIns="91440" anchor="b" anchorCtr="0">
            <a:normAutofit/>
          </a:bodyPr>
          <a:lstStyle/>
          <a:p>
            <a:r>
              <a:rPr kumimoji="0" lang="nb-NO"/>
              <a:t>Klikk for å redigere tittelstil</a:t>
            </a:r>
            <a:endParaRPr kumimoji="0" lang="en-US"/>
          </a:p>
        </p:txBody>
      </p:sp>
      <p:sp>
        <p:nvSpPr>
          <p:cNvPr id="13" name="Plassholder for tekst 12"/>
          <p:cNvSpPr>
            <a:spLocks noGrp="1"/>
          </p:cNvSpPr>
          <p:nvPr>
            <p:ph type="body" idx="1"/>
          </p:nvPr>
        </p:nvSpPr>
        <p:spPr>
          <a:xfrm>
            <a:off x="914400" y="1447800"/>
            <a:ext cx="7772400" cy="4572000"/>
          </a:xfrm>
          <a:prstGeom prst="rect">
            <a:avLst/>
          </a:prstGeom>
        </p:spPr>
        <p:txBody>
          <a:bodyPr>
            <a:normAutofit/>
          </a:bodyPr>
          <a:lstStyle/>
          <a:p>
            <a:pPr lvl="0" eaLnBrk="1" latinLnBrk="0" hangingPunct="1"/>
            <a:r>
              <a:rPr kumimoji="0" lang="nb-NO"/>
              <a:t>Klikk for å redigere tekststiler i malen</a:t>
            </a:r>
          </a:p>
          <a:p>
            <a:pPr lvl="1" eaLnBrk="1" latinLnBrk="0" hangingPunct="1"/>
            <a:r>
              <a:rPr kumimoji="0" lang="nb-NO"/>
              <a:t>Andre nivå</a:t>
            </a:r>
          </a:p>
          <a:p>
            <a:pPr lvl="2" eaLnBrk="1" latinLnBrk="0" hangingPunct="1"/>
            <a:r>
              <a:rPr kumimoji="0" lang="nb-NO"/>
              <a:t>Tredje nivå</a:t>
            </a:r>
          </a:p>
          <a:p>
            <a:pPr lvl="3" eaLnBrk="1" latinLnBrk="0" hangingPunct="1"/>
            <a:r>
              <a:rPr kumimoji="0" lang="nb-NO"/>
              <a:t>Fjerde nivå</a:t>
            </a:r>
          </a:p>
          <a:p>
            <a:pPr lvl="4" eaLnBrk="1" latinLnBrk="0" hangingPunct="1"/>
            <a:r>
              <a:rPr kumimoji="0" lang="nb-NO"/>
              <a:t>Femte nivå</a:t>
            </a:r>
            <a:endParaRPr kumimoji="0" lang="en-US"/>
          </a:p>
        </p:txBody>
      </p:sp>
      <p:sp>
        <p:nvSpPr>
          <p:cNvPr id="14" name="Plassholder for dato 13"/>
          <p:cNvSpPr>
            <a:spLocks noGrp="1"/>
          </p:cNvSpPr>
          <p:nvPr>
            <p:ph type="dt" sz="half" idx="2"/>
          </p:nvPr>
        </p:nvSpPr>
        <p:spPr>
          <a:xfrm>
            <a:off x="6172200" y="6191250"/>
            <a:ext cx="2476500" cy="476250"/>
          </a:xfrm>
          <a:prstGeom prst="rect">
            <a:avLst/>
          </a:prstGeom>
        </p:spPr>
        <p:txBody>
          <a:bodyPr anchor="ctr" anchorCtr="0"/>
          <a:lstStyle>
            <a:lvl1pPr algn="r" eaLnBrk="1" latinLnBrk="0" hangingPunct="1">
              <a:defRPr kumimoji="0" sz="1400">
                <a:solidFill>
                  <a:schemeClr val="tx2"/>
                </a:solidFill>
              </a:defRPr>
            </a:lvl1pPr>
          </a:lstStyle>
          <a:p>
            <a:fld id="{83F85326-9F3F-491B-8A7A-7136DEACB7CB}" type="datetime1">
              <a:rPr lang="nb-NO" smtClean="0"/>
              <a:pPr/>
              <a:t>26.03.2019</a:t>
            </a:fld>
            <a:endParaRPr lang="nb-NO"/>
          </a:p>
        </p:txBody>
      </p:sp>
      <p:sp>
        <p:nvSpPr>
          <p:cNvPr id="3" name="Plassholder for bunntekst 2"/>
          <p:cNvSpPr>
            <a:spLocks noGrp="1"/>
          </p:cNvSpPr>
          <p:nvPr>
            <p:ph type="ftr" sz="quarter" idx="3"/>
          </p:nvPr>
        </p:nvSpPr>
        <p:spPr>
          <a:xfrm>
            <a:off x="914400" y="6172200"/>
            <a:ext cx="3962400" cy="457200"/>
          </a:xfrm>
          <a:prstGeom prst="rect">
            <a:avLst/>
          </a:prstGeom>
        </p:spPr>
        <p:txBody>
          <a:bodyPr anchor="ctr" anchorCtr="0"/>
          <a:lstStyle>
            <a:lvl1pPr eaLnBrk="1" latinLnBrk="0" hangingPunct="1">
              <a:defRPr kumimoji="0" sz="1400">
                <a:solidFill>
                  <a:schemeClr val="tx2"/>
                </a:solidFill>
              </a:defRPr>
            </a:lvl1pPr>
          </a:lstStyle>
          <a:p>
            <a:r>
              <a:rPr lang="nb-NO"/>
              <a:t>        Feltkontroll av hjortevilt - Mære landbruksskole</a:t>
            </a:r>
          </a:p>
        </p:txBody>
      </p:sp>
      <p:sp>
        <p:nvSpPr>
          <p:cNvPr id="23" name="Plassholder for lysbildenummer 22"/>
          <p:cNvSpPr>
            <a:spLocks noGrp="1"/>
          </p:cNvSpPr>
          <p:nvPr>
            <p:ph type="sldNum" sz="quarter" idx="4"/>
          </p:nvPr>
        </p:nvSpPr>
        <p:spPr>
          <a:xfrm>
            <a:off x="146304" y="6210300"/>
            <a:ext cx="457200" cy="457200"/>
          </a:xfrm>
          <a:prstGeom prst="ellipse">
            <a:avLst/>
          </a:prstGeom>
          <a:solidFill>
            <a:schemeClr val="accent1"/>
          </a:solidFill>
        </p:spPr>
        <p:txBody>
          <a:bodyPr wrap="none" lIns="0" tIns="0" rIns="0" bIns="0" anchor="ctr" anchorCtr="1">
            <a:noAutofit/>
          </a:bodyPr>
          <a:lstStyle>
            <a:lvl1pPr algn="ctr" eaLnBrk="1" latinLnBrk="0" hangingPunct="1">
              <a:defRPr kumimoji="0" sz="1400">
                <a:solidFill>
                  <a:srgbClr val="FFFFFF"/>
                </a:solidFill>
                <a:latin typeface="+mj-lt"/>
                <a:ea typeface="+mj-ea"/>
                <a:cs typeface="+mj-cs"/>
              </a:defRPr>
            </a:lvl1pPr>
          </a:lstStyle>
          <a:p>
            <a:fld id="{FFC29AAB-3456-4CA1-BABF-65584FF2D833}" type="slidenum">
              <a:rPr lang="nb-NO" smtClean="0"/>
              <a:pPr/>
              <a:t>‹#›</a:t>
            </a:fld>
            <a:endParaRPr lang="nb-NO"/>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dt="0"/>
  <p:txStyles>
    <p:titleStyle>
      <a:lvl1pPr algn="l" rtl="0" eaLnBrk="1" latinLnBrk="0" hangingPunct="1">
        <a:spcBef>
          <a:spcPct val="0"/>
        </a:spcBef>
        <a:buNone/>
        <a:defRPr kumimoji="0" sz="4000" kern="1200">
          <a:solidFill>
            <a:schemeClr val="tx2"/>
          </a:solidFill>
          <a:latin typeface="+mj-lt"/>
          <a:ea typeface="+mj-ea"/>
          <a:cs typeface="+mj-cs"/>
        </a:defRPr>
      </a:lvl1pPr>
    </p:titleStyle>
    <p:bodyStyle>
      <a:lvl1pPr marL="274320" indent="-274320" algn="l" rtl="0" eaLnBrk="1" latinLnBrk="0" hangingPunct="1">
        <a:spcBef>
          <a:spcPts val="580"/>
        </a:spcBef>
        <a:buClr>
          <a:schemeClr val="accent1"/>
        </a:buClr>
        <a:buSzPct val="85000"/>
        <a:buFont typeface="Wingdings 2"/>
        <a:buChar char=""/>
        <a:defRPr kumimoji="0" sz="2600" kern="1200">
          <a:solidFill>
            <a:schemeClr val="tx1"/>
          </a:solidFill>
          <a:latin typeface="+mn-lt"/>
          <a:ea typeface="+mn-ea"/>
          <a:cs typeface="+mn-cs"/>
        </a:defRPr>
      </a:lvl1pPr>
      <a:lvl2pPr marL="548640" indent="-228600" algn="l" rtl="0" eaLnBrk="1" latinLnBrk="0" hangingPunct="1">
        <a:spcBef>
          <a:spcPts val="370"/>
        </a:spcBef>
        <a:buClr>
          <a:schemeClr val="accent2"/>
        </a:buClr>
        <a:buSzPct val="85000"/>
        <a:buFont typeface="Wingdings 2"/>
        <a:buChar char=""/>
        <a:defRPr kumimoji="0" sz="2400" kern="1200">
          <a:solidFill>
            <a:schemeClr val="tx1"/>
          </a:solidFill>
          <a:latin typeface="+mn-lt"/>
          <a:ea typeface="+mn-ea"/>
          <a:cs typeface="+mn-cs"/>
        </a:defRPr>
      </a:lvl2pPr>
      <a:lvl3pPr marL="822960" indent="-228600" algn="l" rtl="0" eaLnBrk="1" latinLnBrk="0" hangingPunct="1">
        <a:spcBef>
          <a:spcPts val="370"/>
        </a:spcBef>
        <a:buClr>
          <a:schemeClr val="accent1">
            <a:tint val="60000"/>
          </a:schemeClr>
        </a:buClr>
        <a:buSzPct val="8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ts val="370"/>
        </a:spcBef>
        <a:buClr>
          <a:schemeClr val="accent3"/>
        </a:buClr>
        <a:buSzPct val="80000"/>
        <a:buFont typeface="Wingdings 2"/>
        <a:buChar char=""/>
        <a:defRPr kumimoji="0" sz="2000" kern="1200">
          <a:solidFill>
            <a:schemeClr val="tx1"/>
          </a:solidFill>
          <a:latin typeface="+mn-lt"/>
          <a:ea typeface="+mn-ea"/>
          <a:cs typeface="+mn-cs"/>
        </a:defRPr>
      </a:lvl4pPr>
      <a:lvl5pPr marL="1371600" indent="-228600" algn="l" rtl="0" eaLnBrk="1" latinLnBrk="0" hangingPunct="1">
        <a:spcBef>
          <a:spcPts val="370"/>
        </a:spcBef>
        <a:buClr>
          <a:schemeClr val="accent3"/>
        </a:buClr>
        <a:buFontTx/>
        <a:buChar char="o"/>
        <a:defRPr kumimoji="0" sz="2000" kern="1200">
          <a:solidFill>
            <a:schemeClr val="tx1"/>
          </a:solidFill>
          <a:latin typeface="+mn-lt"/>
          <a:ea typeface="+mn-ea"/>
          <a:cs typeface="+mn-cs"/>
        </a:defRPr>
      </a:lvl5pPr>
      <a:lvl6pPr marL="1645920" indent="-228600" algn="l" rtl="0" eaLnBrk="1" latinLnBrk="0" hangingPunct="1">
        <a:spcBef>
          <a:spcPts val="370"/>
        </a:spcBef>
        <a:buClr>
          <a:schemeClr val="accent3"/>
        </a:buClr>
        <a:buChar char="•"/>
        <a:defRPr kumimoji="0" sz="1800" kern="1200" baseline="0">
          <a:solidFill>
            <a:schemeClr val="tx1"/>
          </a:solidFill>
          <a:latin typeface="+mn-lt"/>
          <a:ea typeface="+mn-ea"/>
          <a:cs typeface="+mn-cs"/>
        </a:defRPr>
      </a:lvl6pPr>
      <a:lvl7pPr marL="1920240" indent="-228600" algn="l" rtl="0" eaLnBrk="1" latinLnBrk="0" hangingPunct="1">
        <a:spcBef>
          <a:spcPts val="370"/>
        </a:spcBef>
        <a:buClr>
          <a:schemeClr val="accent2"/>
        </a:buClr>
        <a:buChar char="•"/>
        <a:defRPr kumimoji="0" sz="1800" kern="1200">
          <a:solidFill>
            <a:schemeClr val="tx1"/>
          </a:solidFill>
          <a:latin typeface="+mn-lt"/>
          <a:ea typeface="+mn-ea"/>
          <a:cs typeface="+mn-cs"/>
        </a:defRPr>
      </a:lvl7pPr>
      <a:lvl8pPr marL="2194560" indent="-228600" algn="l" rtl="0" eaLnBrk="1" latinLnBrk="0" hangingPunct="1">
        <a:spcBef>
          <a:spcPts val="370"/>
        </a:spcBef>
        <a:buClr>
          <a:schemeClr val="accent1">
            <a:tint val="60000"/>
          </a:schemeClr>
        </a:buClr>
        <a:buChar char="•"/>
        <a:defRPr kumimoji="0" sz="1800" kern="1200">
          <a:solidFill>
            <a:schemeClr val="tx1"/>
          </a:solidFill>
          <a:latin typeface="+mn-lt"/>
          <a:ea typeface="+mn-ea"/>
          <a:cs typeface="+mn-cs"/>
        </a:defRPr>
      </a:lvl8pPr>
      <a:lvl9pPr marL="2468880" indent="-228600" algn="l" rtl="0" eaLnBrk="1" latinLnBrk="0" hangingPunct="1">
        <a:spcBef>
          <a:spcPts val="370"/>
        </a:spcBef>
        <a:buClr>
          <a:schemeClr val="accent2">
            <a:tint val="60000"/>
          </a:schemeClr>
        </a:buClr>
        <a:buChar char="•"/>
        <a:defRPr kumimoji="0" sz="18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3" Type="http://schemas.openxmlformats.org/officeDocument/2006/relationships/hyperlink" Target="https://ndla.no/nb/node/77145?fag=52234" TargetMode="External"/><Relationship Id="rId18" Type="http://schemas.openxmlformats.org/officeDocument/2006/relationships/hyperlink" Target="https://ndla.no/sites/default/files/images/Guro-0061_0.jpg" TargetMode="External"/><Relationship Id="rId26" Type="http://schemas.openxmlformats.org/officeDocument/2006/relationships/hyperlink" Target="https://ndla.no/sites/default/files/images/Hjertedisseksjon-P1010106.jpg" TargetMode="External"/><Relationship Id="rId39" Type="http://schemas.openxmlformats.org/officeDocument/2006/relationships/hyperlink" Target="https://ndla.no/nb/node/99926?fag=52234&amp;meny=341969" TargetMode="External"/><Relationship Id="rId21" Type="http://schemas.openxmlformats.org/officeDocument/2006/relationships/hyperlink" Target="https://ndla.no/nb/node/63122/lightbox?fag=52234" TargetMode="External"/><Relationship Id="rId34" Type="http://schemas.openxmlformats.org/officeDocument/2006/relationships/hyperlink" Target="https://ndla.no/nb/search/apachesolr_search/?language%5b%5d=und&amp;language%5b%5d=nb&amp;sm_ndla_grep_competence_aims_id%5b%5d=K4586&amp;im_vid_100016%5b%5d=76630" TargetMode="External"/><Relationship Id="rId42" Type="http://schemas.openxmlformats.org/officeDocument/2006/relationships/hyperlink" Target="https://samskrive.ndla.no/" TargetMode="External"/><Relationship Id="rId47" Type="http://schemas.openxmlformats.org/officeDocument/2006/relationships/hyperlink" Target="https://ndla.no/nb/node/97884?fag=52234" TargetMode="External"/><Relationship Id="rId50" Type="http://schemas.openxmlformats.org/officeDocument/2006/relationships/hyperlink" Target="http://drupal.org/" TargetMode="External"/><Relationship Id="rId55" Type="http://schemas.openxmlformats.org/officeDocument/2006/relationships/image" Target="../media/image7.jpeg"/><Relationship Id="rId63" Type="http://schemas.openxmlformats.org/officeDocument/2006/relationships/image" Target="../media/image15.png"/><Relationship Id="rId68" Type="http://schemas.openxmlformats.org/officeDocument/2006/relationships/image" Target="../media/image20.png"/><Relationship Id="rId76" Type="http://schemas.openxmlformats.org/officeDocument/2006/relationships/image" Target="../media/image28.png"/><Relationship Id="rId7" Type="http://schemas.openxmlformats.org/officeDocument/2006/relationships/hyperlink" Target="https://ndla.no/nb/node/99926?fag=52234" TargetMode="External"/><Relationship Id="rId71" Type="http://schemas.openxmlformats.org/officeDocument/2006/relationships/image" Target="../media/image23.png"/><Relationship Id="rId2" Type="http://schemas.openxmlformats.org/officeDocument/2006/relationships/control" Target="../activeX/activeX1.xml"/><Relationship Id="rId16" Type="http://schemas.openxmlformats.org/officeDocument/2006/relationships/hyperlink" Target="https://ndla.no/nb/easyreader/99926?fag=52234" TargetMode="External"/><Relationship Id="rId29" Type="http://schemas.openxmlformats.org/officeDocument/2006/relationships/hyperlink" Target="https://ndla.no/nb/contentbrowser/node/99929?fag=52234" TargetMode="External"/><Relationship Id="rId11" Type="http://schemas.openxmlformats.org/officeDocument/2006/relationships/hyperlink" Target="https://ndla.no/nb/node/77162?fag=52234" TargetMode="External"/><Relationship Id="rId24" Type="http://schemas.openxmlformats.org/officeDocument/2006/relationships/hyperlink" Target="https://ndla.no/sites/default/files/images/_BIQ6049.jpg" TargetMode="External"/><Relationship Id="rId32" Type="http://schemas.openxmlformats.org/officeDocument/2006/relationships/hyperlink" Target="https://ndla.no/nb/node/99921?fag=52234" TargetMode="External"/><Relationship Id="rId37" Type="http://schemas.openxmlformats.org/officeDocument/2006/relationships/hyperlink" Target="https://ndla.no/nb/node/99926?fag=52234&amp;meny=341816" TargetMode="External"/><Relationship Id="rId40" Type="http://schemas.openxmlformats.org/officeDocument/2006/relationships/hyperlink" Target="https://ndla.no/nb/node/99926?fag=52234&amp;meny=342299" TargetMode="External"/><Relationship Id="rId45" Type="http://schemas.openxmlformats.org/officeDocument/2006/relationships/hyperlink" Target="https://ndla.no/nb/node/16381" TargetMode="External"/><Relationship Id="rId53" Type="http://schemas.openxmlformats.org/officeDocument/2006/relationships/hyperlink" Target="https://ndla.no/nb/node/99927?fag=52234" TargetMode="External"/><Relationship Id="rId58" Type="http://schemas.openxmlformats.org/officeDocument/2006/relationships/image" Target="../media/image10.jpeg"/><Relationship Id="rId66" Type="http://schemas.openxmlformats.org/officeDocument/2006/relationships/image" Target="../media/image18.png"/><Relationship Id="rId74" Type="http://schemas.openxmlformats.org/officeDocument/2006/relationships/image" Target="../media/image26.png"/><Relationship Id="rId5" Type="http://schemas.openxmlformats.org/officeDocument/2006/relationships/hyperlink" Target="https://ndla.no/nb" TargetMode="External"/><Relationship Id="rId15" Type="http://schemas.openxmlformats.org/officeDocument/2006/relationships/hyperlink" Target="https://ndla.no/nb/node/1337?fag=52234" TargetMode="External"/><Relationship Id="rId23" Type="http://schemas.openxmlformats.org/officeDocument/2006/relationships/hyperlink" Target="https://ndla.no/nb/node/1337/lightbox?fag=52234" TargetMode="External"/><Relationship Id="rId28" Type="http://schemas.openxmlformats.org/officeDocument/2006/relationships/hyperlink" Target="https://ndla.no/sites/default/files/images/Hjerte-smalere.jpg" TargetMode="External"/><Relationship Id="rId36" Type="http://schemas.openxmlformats.org/officeDocument/2006/relationships/hyperlink" Target="https://ndla.no/nb/search/apachesolr_search/?language%5b%5d=und&amp;language%5b%5d=nb&amp;sm_ndla_grep_competence_aims_id%5b%5d=K4590&amp;im_vid_100016%5b%5d=76630" TargetMode="External"/><Relationship Id="rId49" Type="http://schemas.openxmlformats.org/officeDocument/2006/relationships/hyperlink" Target="http://om.ndla.no/" TargetMode="External"/><Relationship Id="rId57" Type="http://schemas.openxmlformats.org/officeDocument/2006/relationships/image" Target="../media/image9.jpeg"/><Relationship Id="rId61" Type="http://schemas.openxmlformats.org/officeDocument/2006/relationships/image" Target="../media/image13.png"/><Relationship Id="rId10" Type="http://schemas.openxmlformats.org/officeDocument/2006/relationships/hyperlink" Target="https://ndla.no/nb/node/77161?fag=52234" TargetMode="External"/><Relationship Id="rId19" Type="http://schemas.openxmlformats.org/officeDocument/2006/relationships/hyperlink" Target="https://ndla.no/nb/node/99631/lightbox?fag=52234" TargetMode="External"/><Relationship Id="rId31" Type="http://schemas.openxmlformats.org/officeDocument/2006/relationships/hyperlink" Target="https://ndla.no/nb/node/99944?fag=52234" TargetMode="External"/><Relationship Id="rId44" Type="http://schemas.openxmlformats.org/officeDocument/2006/relationships/hyperlink" Target="http://ndla.no/treeoflife" TargetMode="External"/><Relationship Id="rId52" Type="http://schemas.openxmlformats.org/officeDocument/2006/relationships/image" Target="../media/image6.jpeg"/><Relationship Id="rId60" Type="http://schemas.openxmlformats.org/officeDocument/2006/relationships/image" Target="../media/image12.jpeg"/><Relationship Id="rId65" Type="http://schemas.openxmlformats.org/officeDocument/2006/relationships/image" Target="../media/image17.png"/><Relationship Id="rId73" Type="http://schemas.openxmlformats.org/officeDocument/2006/relationships/image" Target="../media/image25.png"/><Relationship Id="rId4" Type="http://schemas.openxmlformats.org/officeDocument/2006/relationships/hyperlink" Target="https://ndla.no/nb/node/99926?fag=52234#page-content" TargetMode="External"/><Relationship Id="rId9" Type="http://schemas.openxmlformats.org/officeDocument/2006/relationships/hyperlink" Target="https://ndla.no/nb/node/76858?fag=52234" TargetMode="External"/><Relationship Id="rId14" Type="http://schemas.openxmlformats.org/officeDocument/2006/relationships/hyperlink" Target="https://ndla.no/nb/node/55237?fag=52234" TargetMode="External"/><Relationship Id="rId22" Type="http://schemas.openxmlformats.org/officeDocument/2006/relationships/hyperlink" Target="https://ndla.no/sites/default/files/images/Hjertet%20sett%20ovenfra.jpg" TargetMode="External"/><Relationship Id="rId27" Type="http://schemas.openxmlformats.org/officeDocument/2006/relationships/hyperlink" Target="https://ndla.no/sites/default/files/images/P1010114.jpg" TargetMode="External"/><Relationship Id="rId30" Type="http://schemas.openxmlformats.org/officeDocument/2006/relationships/hyperlink" Target="https://ndla.no/sites/default/files/Hjertedisseksjon.pdf" TargetMode="External"/><Relationship Id="rId35" Type="http://schemas.openxmlformats.org/officeDocument/2006/relationships/hyperlink" Target="https://ndla.no/nb/search/apachesolr_search/?language%5b%5d=und&amp;language%5b%5d=nb&amp;sm_ndla_grep_competence_aims_id%5b%5d=K4579&amp;im_vid_100016%5b%5d=76630" TargetMode="External"/><Relationship Id="rId43" Type="http://schemas.openxmlformats.org/officeDocument/2006/relationships/hyperlink" Target="http://deling.ndla.no/" TargetMode="External"/><Relationship Id="rId48" Type="http://schemas.openxmlformats.org/officeDocument/2006/relationships/hyperlink" Target="https://ndla.no/nb/node/108343" TargetMode="External"/><Relationship Id="rId56" Type="http://schemas.openxmlformats.org/officeDocument/2006/relationships/image" Target="../media/image8.jpeg"/><Relationship Id="rId64" Type="http://schemas.openxmlformats.org/officeDocument/2006/relationships/image" Target="../media/image16.png"/><Relationship Id="rId69" Type="http://schemas.openxmlformats.org/officeDocument/2006/relationships/image" Target="../media/image21.png"/><Relationship Id="rId77" Type="http://schemas.openxmlformats.org/officeDocument/2006/relationships/image" Target="../media/image5.wmf"/><Relationship Id="rId8" Type="http://schemas.openxmlformats.org/officeDocument/2006/relationships/hyperlink" Target="https://ndla.no/nb/node/59982?fag=52234" TargetMode="External"/><Relationship Id="rId51" Type="http://schemas.openxmlformats.org/officeDocument/2006/relationships/hyperlink" Target="https://ndla.no/nb/contact-us?url=https://ndla.no/nb/node/99926?fag%3D52234&amp;fag=52234" TargetMode="External"/><Relationship Id="rId72" Type="http://schemas.openxmlformats.org/officeDocument/2006/relationships/image" Target="../media/image24.png"/><Relationship Id="rId3" Type="http://schemas.openxmlformats.org/officeDocument/2006/relationships/slideLayout" Target="../slideLayouts/slideLayout2.xml"/><Relationship Id="rId12" Type="http://schemas.openxmlformats.org/officeDocument/2006/relationships/hyperlink" Target="https://ndla.no/nb/node/77165?fag=52234" TargetMode="External"/><Relationship Id="rId17" Type="http://schemas.openxmlformats.org/officeDocument/2006/relationships/hyperlink" Target="https://ndla.no/nb/print/99926?fag=52234" TargetMode="External"/><Relationship Id="rId25" Type="http://schemas.openxmlformats.org/officeDocument/2006/relationships/hyperlink" Target="https://ndla.no/nb/node/55237/lightbox?fag=52234" TargetMode="External"/><Relationship Id="rId33" Type="http://schemas.openxmlformats.org/officeDocument/2006/relationships/hyperlink" Target="https://ndla.no/nb/node/109776?fag=52234" TargetMode="External"/><Relationship Id="rId38" Type="http://schemas.openxmlformats.org/officeDocument/2006/relationships/hyperlink" Target="https://ndla.no/nb/node/52234?fag=52234" TargetMode="External"/><Relationship Id="rId46" Type="http://schemas.openxmlformats.org/officeDocument/2006/relationships/hyperlink" Target="https://ndla.no/nb/node/83447?fag=52234" TargetMode="External"/><Relationship Id="rId59" Type="http://schemas.openxmlformats.org/officeDocument/2006/relationships/image" Target="../media/image11.jpeg"/><Relationship Id="rId67" Type="http://schemas.openxmlformats.org/officeDocument/2006/relationships/image" Target="../media/image19.png"/><Relationship Id="rId20" Type="http://schemas.openxmlformats.org/officeDocument/2006/relationships/hyperlink" Target="https://ndla.no/sites/default/files/images/Hjertedisseksjon-P1010105.jpg" TargetMode="External"/><Relationship Id="rId41" Type="http://schemas.openxmlformats.org/officeDocument/2006/relationships/hyperlink" Target="https://ndla.no/nb/node/52234/download" TargetMode="External"/><Relationship Id="rId54" Type="http://schemas.openxmlformats.org/officeDocument/2006/relationships/hyperlink" Target="http://ndla.no/node/147737" TargetMode="External"/><Relationship Id="rId62" Type="http://schemas.openxmlformats.org/officeDocument/2006/relationships/image" Target="../media/image14.png"/><Relationship Id="rId70" Type="http://schemas.openxmlformats.org/officeDocument/2006/relationships/image" Target="../media/image22.png"/><Relationship Id="rId75" Type="http://schemas.openxmlformats.org/officeDocument/2006/relationships/image" Target="../media/image27.png"/><Relationship Id="rId1" Type="http://schemas.openxmlformats.org/officeDocument/2006/relationships/vmlDrawing" Target="../drawings/vmlDrawing1.vml"/><Relationship Id="rId6" Type="http://schemas.openxmlformats.org/officeDocument/2006/relationships/hyperlink" Target="https://ndla.no/nb/node/52234" TargetMode="External"/></Relationships>
</file>

<file path=ppt/slides/_rels/slide6.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tel 2"/>
          <p:cNvSpPr>
            <a:spLocks noGrp="1"/>
          </p:cNvSpPr>
          <p:nvPr>
            <p:ph type="title"/>
          </p:nvPr>
        </p:nvSpPr>
        <p:spPr>
          <a:xfrm>
            <a:off x="457200" y="273050"/>
            <a:ext cx="3008313" cy="5820246"/>
          </a:xfrm>
          <a:ln>
            <a:solidFill>
              <a:schemeClr val="accent2"/>
            </a:solidFill>
          </a:ln>
        </p:spPr>
        <p:txBody>
          <a:bodyPr/>
          <a:lstStyle/>
          <a:p>
            <a:r>
              <a:rPr lang="nb-NO" dirty="0"/>
              <a:t>5</a:t>
            </a:r>
          </a:p>
        </p:txBody>
      </p:sp>
      <p:sp>
        <p:nvSpPr>
          <p:cNvPr id="5" name="Plassholder for tekst 4"/>
          <p:cNvSpPr>
            <a:spLocks noGrp="1"/>
          </p:cNvSpPr>
          <p:nvPr>
            <p:ph type="body" idx="2"/>
          </p:nvPr>
        </p:nvSpPr>
        <p:spPr>
          <a:xfrm>
            <a:off x="0" y="332656"/>
            <a:ext cx="3465513" cy="6525344"/>
          </a:xfrm>
          <a:solidFill>
            <a:schemeClr val="accent3">
              <a:lumMod val="40000"/>
              <a:lumOff val="60000"/>
            </a:schemeClr>
          </a:solidFill>
          <a:ln w="57150">
            <a:solidFill>
              <a:schemeClr val="accent6">
                <a:lumMod val="50000"/>
              </a:schemeClr>
            </a:solidFill>
          </a:ln>
        </p:spPr>
        <p:txBody>
          <a:bodyPr>
            <a:normAutofit/>
          </a:bodyPr>
          <a:lstStyle/>
          <a:p>
            <a:endParaRPr lang="nb-NO" sz="6600" dirty="0">
              <a:solidFill>
                <a:schemeClr val="accent6">
                  <a:lumMod val="75000"/>
                </a:schemeClr>
              </a:solidFill>
              <a:latin typeface="+mj-lt"/>
            </a:endParaRPr>
          </a:p>
          <a:p>
            <a:r>
              <a:rPr lang="nb-NO" sz="4800" b="1" dirty="0">
                <a:latin typeface="+mj-lt"/>
              </a:rPr>
              <a:t>Organ-</a:t>
            </a:r>
          </a:p>
          <a:p>
            <a:r>
              <a:rPr lang="nb-NO" sz="4800" b="1" dirty="0">
                <a:latin typeface="+mj-lt"/>
              </a:rPr>
              <a:t>Kontroll</a:t>
            </a:r>
          </a:p>
          <a:p>
            <a:r>
              <a:rPr lang="nb-NO" sz="2000" b="1" u="sng" dirty="0">
                <a:latin typeface="+mj-lt"/>
              </a:rPr>
              <a:t>Formål: </a:t>
            </a:r>
          </a:p>
          <a:p>
            <a:r>
              <a:rPr lang="nb-NO" sz="2000" b="1" u="sng" dirty="0">
                <a:latin typeface="+mj-lt"/>
              </a:rPr>
              <a:t>Feltkontrollør skal skille normale og avvikende organ</a:t>
            </a:r>
            <a:r>
              <a:rPr lang="nb-NO" sz="2000" b="1" u="sng" dirty="0">
                <a:solidFill>
                  <a:schemeClr val="accent2"/>
                </a:solidFill>
                <a:latin typeface="+mj-lt"/>
              </a:rPr>
              <a:t>.  </a:t>
            </a:r>
          </a:p>
        </p:txBody>
      </p:sp>
      <p:sp>
        <p:nvSpPr>
          <p:cNvPr id="4" name="Plassholder for innhold 3"/>
          <p:cNvSpPr>
            <a:spLocks noGrp="1"/>
          </p:cNvSpPr>
          <p:nvPr>
            <p:ph sz="quarter" idx="1"/>
          </p:nvPr>
        </p:nvSpPr>
        <p:spPr>
          <a:xfrm>
            <a:off x="3563888" y="332656"/>
            <a:ext cx="5580112" cy="6525344"/>
          </a:xfrm>
          <a:solidFill>
            <a:schemeClr val="accent3">
              <a:lumMod val="40000"/>
              <a:lumOff val="60000"/>
            </a:schemeClr>
          </a:solidFill>
          <a:ln w="57150">
            <a:solidFill>
              <a:schemeClr val="accent2"/>
            </a:solidFill>
          </a:ln>
        </p:spPr>
        <p:txBody>
          <a:bodyPr>
            <a:normAutofit/>
          </a:bodyPr>
          <a:lstStyle/>
          <a:p>
            <a:pPr>
              <a:buNone/>
            </a:pPr>
            <a:r>
              <a:rPr lang="nb-NO" sz="4400" dirty="0">
                <a:solidFill>
                  <a:schemeClr val="accent2"/>
                </a:solidFill>
                <a:latin typeface="Britannic Bold" pitchFamily="34" charset="0"/>
              </a:rPr>
              <a:t>	</a:t>
            </a:r>
          </a:p>
        </p:txBody>
      </p:sp>
      <p:sp>
        <p:nvSpPr>
          <p:cNvPr id="6" name="TekstSylinder 5"/>
          <p:cNvSpPr txBox="1"/>
          <p:nvPr/>
        </p:nvSpPr>
        <p:spPr>
          <a:xfrm>
            <a:off x="251520" y="467471"/>
            <a:ext cx="2633003" cy="646331"/>
          </a:xfrm>
          <a:prstGeom prst="rect">
            <a:avLst/>
          </a:prstGeom>
          <a:noFill/>
        </p:spPr>
        <p:txBody>
          <a:bodyPr wrap="square" rtlCol="0">
            <a:spAutoFit/>
          </a:bodyPr>
          <a:lstStyle/>
          <a:p>
            <a:r>
              <a:rPr lang="nb-NO" dirty="0"/>
              <a:t>Mære landbruksskole </a:t>
            </a:r>
          </a:p>
          <a:p>
            <a:r>
              <a:rPr lang="nb-NO" dirty="0"/>
              <a:t>www.maere.no</a:t>
            </a:r>
          </a:p>
        </p:txBody>
      </p:sp>
      <p:sp>
        <p:nvSpPr>
          <p:cNvPr id="7" name="Plassholder for lysbildenummer 6"/>
          <p:cNvSpPr>
            <a:spLocks noGrp="1"/>
          </p:cNvSpPr>
          <p:nvPr>
            <p:ph type="sldNum" sz="quarter" idx="12"/>
          </p:nvPr>
        </p:nvSpPr>
        <p:spPr/>
        <p:txBody>
          <a:bodyPr/>
          <a:lstStyle/>
          <a:p>
            <a:fld id="{FFC29AAB-3456-4CA1-BABF-65584FF2D833}" type="slidenum">
              <a:rPr lang="nb-NO" smtClean="0"/>
              <a:pPr/>
              <a:t>1</a:t>
            </a:fld>
            <a:endParaRPr lang="nb-NO"/>
          </a:p>
        </p:txBody>
      </p:sp>
      <p:sp>
        <p:nvSpPr>
          <p:cNvPr id="8" name="Plassholder for bunntekst 7"/>
          <p:cNvSpPr>
            <a:spLocks noGrp="1"/>
          </p:cNvSpPr>
          <p:nvPr>
            <p:ph type="ftr" sz="quarter" idx="11"/>
          </p:nvPr>
        </p:nvSpPr>
        <p:spPr>
          <a:xfrm>
            <a:off x="0" y="0"/>
            <a:ext cx="9144000" cy="332656"/>
          </a:xfrm>
          <a:solidFill>
            <a:schemeClr val="accent3">
              <a:lumMod val="20000"/>
              <a:lumOff val="80000"/>
            </a:schemeClr>
          </a:solidFill>
        </p:spPr>
        <p:txBody>
          <a:bodyPr anchor="t"/>
          <a:lstStyle/>
          <a:p>
            <a:pPr algn="ctr"/>
            <a:r>
              <a:rPr lang="nb-NO" sz="1000" dirty="0">
                <a:solidFill>
                  <a:schemeClr val="tx1">
                    <a:lumMod val="50000"/>
                    <a:lumOff val="50000"/>
                  </a:schemeClr>
                </a:solidFill>
                <a:latin typeface="Cambria" pitchFamily="18" charset="0"/>
              </a:rPr>
              <a:t>        Feltkontroll av hjortevilt /kompetent jeger av hjortevilt - Mære landbruksskole</a:t>
            </a:r>
          </a:p>
        </p:txBody>
      </p:sp>
      <p:sp>
        <p:nvSpPr>
          <p:cNvPr id="2" name="TekstSylinder 1"/>
          <p:cNvSpPr txBox="1"/>
          <p:nvPr/>
        </p:nvSpPr>
        <p:spPr>
          <a:xfrm>
            <a:off x="4201748" y="2615421"/>
            <a:ext cx="5221287" cy="3662541"/>
          </a:xfrm>
          <a:prstGeom prst="rect">
            <a:avLst/>
          </a:prstGeom>
          <a:noFill/>
        </p:spPr>
        <p:txBody>
          <a:bodyPr wrap="square" rtlCol="0">
            <a:spAutoFit/>
          </a:bodyPr>
          <a:lstStyle/>
          <a:p>
            <a:r>
              <a:rPr lang="nb-NO" sz="4000" b="1" dirty="0">
                <a:latin typeface="+mj-lt"/>
              </a:rPr>
              <a:t>Kontrollpliktige organ: </a:t>
            </a:r>
          </a:p>
          <a:p>
            <a:r>
              <a:rPr lang="nb-NO" sz="3200" b="1" dirty="0">
                <a:latin typeface="+mj-lt"/>
              </a:rPr>
              <a:t>Hjerte</a:t>
            </a:r>
          </a:p>
          <a:p>
            <a:r>
              <a:rPr lang="nb-NO" sz="3200" b="1" dirty="0">
                <a:latin typeface="+mj-lt"/>
              </a:rPr>
              <a:t>Lunger</a:t>
            </a:r>
          </a:p>
          <a:p>
            <a:r>
              <a:rPr lang="nb-NO" sz="3200" b="1" dirty="0">
                <a:latin typeface="+mj-lt"/>
              </a:rPr>
              <a:t>Lever</a:t>
            </a:r>
          </a:p>
          <a:p>
            <a:r>
              <a:rPr lang="nb-NO" sz="3200" b="1" dirty="0">
                <a:latin typeface="+mj-lt"/>
              </a:rPr>
              <a:t>Nyrer</a:t>
            </a:r>
          </a:p>
          <a:p>
            <a:r>
              <a:rPr lang="nb-NO" sz="3200" b="1" dirty="0">
                <a:latin typeface="+mj-lt"/>
              </a:rPr>
              <a:t>Milt</a:t>
            </a:r>
          </a:p>
          <a:p>
            <a:r>
              <a:rPr lang="nb-NO" sz="3200" b="1" dirty="0">
                <a:latin typeface="+mj-lt"/>
              </a:rPr>
              <a:t>Hode</a:t>
            </a:r>
          </a:p>
        </p:txBody>
      </p:sp>
      <p:pic>
        <p:nvPicPr>
          <p:cNvPr id="9" name="Bilde 8">
            <a:extLst>
              <a:ext uri="{FF2B5EF4-FFF2-40B4-BE49-F238E27FC236}">
                <a16:creationId xmlns:a16="http://schemas.microsoft.com/office/drawing/2014/main" id="{4D890BF7-1E13-4315-8CF1-582FA58DA5F6}"/>
              </a:ext>
            </a:extLst>
          </p:cNvPr>
          <p:cNvPicPr>
            <a:picLocks noChangeAspect="1"/>
          </p:cNvPicPr>
          <p:nvPr/>
        </p:nvPicPr>
        <p:blipFill>
          <a:blip r:embed="rId2"/>
          <a:stretch>
            <a:fillRect/>
          </a:stretch>
        </p:blipFill>
        <p:spPr>
          <a:xfrm>
            <a:off x="4199080" y="434959"/>
            <a:ext cx="4477263" cy="2213001"/>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tel 3"/>
          <p:cNvSpPr>
            <a:spLocks noGrp="1"/>
          </p:cNvSpPr>
          <p:nvPr>
            <p:ph type="title"/>
          </p:nvPr>
        </p:nvSpPr>
        <p:spPr/>
        <p:txBody>
          <a:bodyPr/>
          <a:lstStyle/>
          <a:p>
            <a:endParaRPr lang="nb-NO"/>
          </a:p>
        </p:txBody>
      </p:sp>
      <p:sp>
        <p:nvSpPr>
          <p:cNvPr id="5" name="Plassholder for innhold 4"/>
          <p:cNvSpPr>
            <a:spLocks noGrp="1"/>
          </p:cNvSpPr>
          <p:nvPr>
            <p:ph sz="quarter" idx="1"/>
          </p:nvPr>
        </p:nvSpPr>
        <p:spPr>
          <a:xfrm>
            <a:off x="0" y="260648"/>
            <a:ext cx="4788024" cy="6597352"/>
          </a:xfrm>
          <a:solidFill>
            <a:schemeClr val="accent3">
              <a:lumMod val="40000"/>
              <a:lumOff val="60000"/>
            </a:schemeClr>
          </a:solidFill>
        </p:spPr>
        <p:txBody>
          <a:bodyPr>
            <a:normAutofit/>
          </a:bodyPr>
          <a:lstStyle/>
          <a:p>
            <a:r>
              <a:rPr lang="nb-NO" sz="3600" dirty="0">
                <a:solidFill>
                  <a:schemeClr val="accent1"/>
                </a:solidFill>
              </a:rPr>
              <a:t>Normal nyre (svin) med urincyste. Ufarlig!</a:t>
            </a:r>
          </a:p>
        </p:txBody>
      </p:sp>
      <p:sp>
        <p:nvSpPr>
          <p:cNvPr id="6" name="Plassholder for innhold 5"/>
          <p:cNvSpPr>
            <a:spLocks noGrp="1"/>
          </p:cNvSpPr>
          <p:nvPr>
            <p:ph sz="quarter" idx="2"/>
          </p:nvPr>
        </p:nvSpPr>
        <p:spPr>
          <a:xfrm>
            <a:off x="4860032" y="260648"/>
            <a:ext cx="4283968" cy="6597352"/>
          </a:xfrm>
          <a:solidFill>
            <a:schemeClr val="accent3">
              <a:lumMod val="40000"/>
              <a:lumOff val="60000"/>
            </a:schemeClr>
          </a:solidFill>
        </p:spPr>
        <p:txBody>
          <a:bodyPr>
            <a:normAutofit/>
          </a:bodyPr>
          <a:lstStyle/>
          <a:p>
            <a:r>
              <a:rPr lang="nb-NO" sz="3200" dirty="0">
                <a:solidFill>
                  <a:schemeClr val="accent1"/>
                </a:solidFill>
              </a:rPr>
              <a:t>Rød flekk på nyre (storfe) Betennelse og spredning av infeksjon. </a:t>
            </a:r>
          </a:p>
          <a:p>
            <a:pPr>
              <a:buNone/>
            </a:pPr>
            <a:r>
              <a:rPr lang="nb-NO" sz="3200" dirty="0">
                <a:solidFill>
                  <a:schemeClr val="accent1"/>
                </a:solidFill>
              </a:rPr>
              <a:t>	Betennelse</a:t>
            </a:r>
          </a:p>
        </p:txBody>
      </p:sp>
      <p:pic>
        <p:nvPicPr>
          <p:cNvPr id="3075" name="Picture 3" descr="T:\Ansatte\3  Utviklingsavd\Bilder\2010 Feltkontrollør\P9160062.JPG"/>
          <p:cNvPicPr>
            <a:picLocks noChangeAspect="1" noChangeArrowheads="1"/>
          </p:cNvPicPr>
          <p:nvPr/>
        </p:nvPicPr>
        <p:blipFill>
          <a:blip r:embed="rId2" cstate="print"/>
          <a:srcRect/>
          <a:stretch>
            <a:fillRect/>
          </a:stretch>
        </p:blipFill>
        <p:spPr bwMode="auto">
          <a:xfrm>
            <a:off x="0" y="1633332"/>
            <a:ext cx="4788024" cy="4125850"/>
          </a:xfrm>
          <a:prstGeom prst="rect">
            <a:avLst/>
          </a:prstGeom>
          <a:noFill/>
        </p:spPr>
      </p:pic>
      <p:sp>
        <p:nvSpPr>
          <p:cNvPr id="8" name="Pil ned 7"/>
          <p:cNvSpPr/>
          <p:nvPr/>
        </p:nvSpPr>
        <p:spPr>
          <a:xfrm>
            <a:off x="1691680" y="1268760"/>
            <a:ext cx="189735" cy="115212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solidFill>
                <a:srgbClr val="FF0000"/>
              </a:solidFill>
            </a:endParaRPr>
          </a:p>
        </p:txBody>
      </p:sp>
      <p:pic>
        <p:nvPicPr>
          <p:cNvPr id="3076" name="Picture 4" descr="T:\Ansatte\3  Utviklingsavd\Bilder\2010 Feltkontrollør\P9080031.JPG"/>
          <p:cNvPicPr>
            <a:picLocks noChangeAspect="1" noChangeArrowheads="1"/>
          </p:cNvPicPr>
          <p:nvPr/>
        </p:nvPicPr>
        <p:blipFill>
          <a:blip r:embed="rId3" cstate="print"/>
          <a:srcRect/>
          <a:stretch>
            <a:fillRect/>
          </a:stretch>
        </p:blipFill>
        <p:spPr bwMode="auto">
          <a:xfrm>
            <a:off x="4860032" y="1628800"/>
            <a:ext cx="4283968" cy="4104456"/>
          </a:xfrm>
          <a:prstGeom prst="rect">
            <a:avLst/>
          </a:prstGeom>
          <a:noFill/>
        </p:spPr>
      </p:pic>
      <p:cxnSp>
        <p:nvCxnSpPr>
          <p:cNvPr id="11" name="Vinkel 10"/>
          <p:cNvCxnSpPr/>
          <p:nvPr/>
        </p:nvCxnSpPr>
        <p:spPr>
          <a:xfrm rot="16200000" flipH="1">
            <a:off x="3851920" y="1700808"/>
            <a:ext cx="3816424" cy="1368152"/>
          </a:xfrm>
          <a:prstGeom prst="bent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sp>
        <p:nvSpPr>
          <p:cNvPr id="9" name="Plassholder for lysbildenummer 8"/>
          <p:cNvSpPr>
            <a:spLocks noGrp="1"/>
          </p:cNvSpPr>
          <p:nvPr>
            <p:ph type="sldNum" sz="quarter" idx="12"/>
          </p:nvPr>
        </p:nvSpPr>
        <p:spPr/>
        <p:txBody>
          <a:bodyPr/>
          <a:lstStyle/>
          <a:p>
            <a:fld id="{FFC29AAB-3456-4CA1-BABF-65584FF2D833}" type="slidenum">
              <a:rPr lang="nb-NO" smtClean="0"/>
              <a:pPr/>
              <a:t>10</a:t>
            </a:fld>
            <a:endParaRPr lang="nb-NO"/>
          </a:p>
        </p:txBody>
      </p:sp>
      <p:sp>
        <p:nvSpPr>
          <p:cNvPr id="10" name="Rektangel 9"/>
          <p:cNvSpPr/>
          <p:nvPr/>
        </p:nvSpPr>
        <p:spPr>
          <a:xfrm>
            <a:off x="0" y="0"/>
            <a:ext cx="9144000" cy="246221"/>
          </a:xfrm>
          <a:prstGeom prst="rect">
            <a:avLst/>
          </a:prstGeom>
          <a:solidFill>
            <a:schemeClr val="accent3">
              <a:lumMod val="20000"/>
              <a:lumOff val="80000"/>
            </a:schemeClr>
          </a:solidFill>
        </p:spPr>
        <p:txBody>
          <a:bodyPr wrap="square">
            <a:spAutoFit/>
          </a:bodyPr>
          <a:lstStyle/>
          <a:p>
            <a:pPr algn="ctr"/>
            <a:r>
              <a:rPr lang="nb-NO" sz="1000" dirty="0">
                <a:solidFill>
                  <a:schemeClr val="tx1">
                    <a:lumMod val="50000"/>
                    <a:lumOff val="50000"/>
                  </a:schemeClr>
                </a:solidFill>
                <a:latin typeface="Cambria" pitchFamily="18" charset="0"/>
              </a:rPr>
              <a:t>          Feltkontroll av hjortevilt - Mære landbruksskole</a:t>
            </a:r>
            <a:endParaRPr lang="nb-NO" sz="1000" dirty="0"/>
          </a:p>
        </p:txBody>
      </p:sp>
      <p:sp>
        <p:nvSpPr>
          <p:cNvPr id="12" name="Plassholder for bunntekst 11"/>
          <p:cNvSpPr>
            <a:spLocks noGrp="1"/>
          </p:cNvSpPr>
          <p:nvPr>
            <p:ph type="ftr" sz="quarter" idx="11"/>
          </p:nvPr>
        </p:nvSpPr>
        <p:spPr>
          <a:xfrm>
            <a:off x="4788024" y="7101408"/>
            <a:ext cx="3962400" cy="457200"/>
          </a:xfrm>
        </p:spPr>
        <p:txBody>
          <a:bodyPr/>
          <a:lstStyle/>
          <a:p>
            <a:r>
              <a:rPr lang="nb-NO" dirty="0"/>
              <a:t>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Plassholder for innhold 7"/>
          <p:cNvSpPr>
            <a:spLocks noGrp="1"/>
          </p:cNvSpPr>
          <p:nvPr>
            <p:ph sz="quarter" idx="1"/>
          </p:nvPr>
        </p:nvSpPr>
        <p:spPr>
          <a:xfrm>
            <a:off x="0" y="332656"/>
            <a:ext cx="4663440" cy="6336704"/>
          </a:xfrm>
          <a:solidFill>
            <a:schemeClr val="accent3">
              <a:lumMod val="40000"/>
              <a:lumOff val="60000"/>
            </a:schemeClr>
          </a:solidFill>
        </p:spPr>
        <p:txBody>
          <a:bodyPr>
            <a:normAutofit/>
          </a:bodyPr>
          <a:lstStyle/>
          <a:p>
            <a:pPr lvl="1" algn="ctr"/>
            <a:r>
              <a:rPr lang="nb-NO" sz="3000" b="1" dirty="0">
                <a:solidFill>
                  <a:schemeClr val="accent1">
                    <a:lumMod val="75000"/>
                  </a:schemeClr>
                </a:solidFill>
              </a:rPr>
              <a:t>                 </a:t>
            </a:r>
            <a:r>
              <a:rPr lang="nb-NO" sz="3200" b="1" dirty="0">
                <a:solidFill>
                  <a:schemeClr val="accent1">
                    <a:lumMod val="75000"/>
                  </a:schemeClr>
                </a:solidFill>
              </a:rPr>
              <a:t>FORSTØRRET   </a:t>
            </a:r>
          </a:p>
          <a:p>
            <a:pPr algn="ctr">
              <a:buNone/>
            </a:pPr>
            <a:r>
              <a:rPr lang="nb-NO" sz="3200" dirty="0">
                <a:solidFill>
                  <a:schemeClr val="accent1">
                    <a:lumMod val="75000"/>
                  </a:schemeClr>
                </a:solidFill>
              </a:rPr>
              <a:t>	Hvite flekker etter gamle sår og bakteriell spredning.</a:t>
            </a:r>
          </a:p>
        </p:txBody>
      </p:sp>
      <p:sp>
        <p:nvSpPr>
          <p:cNvPr id="9" name="Plassholder for innhold 8"/>
          <p:cNvSpPr>
            <a:spLocks noGrp="1"/>
          </p:cNvSpPr>
          <p:nvPr>
            <p:ph sz="quarter" idx="2"/>
          </p:nvPr>
        </p:nvSpPr>
        <p:spPr>
          <a:xfrm>
            <a:off x="4644008" y="332656"/>
            <a:ext cx="4499992" cy="6336704"/>
          </a:xfrm>
          <a:solidFill>
            <a:schemeClr val="accent3">
              <a:lumMod val="40000"/>
              <a:lumOff val="60000"/>
            </a:schemeClr>
          </a:solidFill>
        </p:spPr>
        <p:txBody>
          <a:bodyPr>
            <a:normAutofit/>
          </a:bodyPr>
          <a:lstStyle/>
          <a:p>
            <a:pPr>
              <a:buNone/>
            </a:pPr>
            <a:r>
              <a:rPr lang="nb-NO" sz="3200" b="1" dirty="0">
                <a:solidFill>
                  <a:schemeClr val="accent1">
                    <a:lumMod val="75000"/>
                  </a:schemeClr>
                </a:solidFill>
              </a:rPr>
              <a:t>NYRE FRA STORFE.</a:t>
            </a:r>
          </a:p>
        </p:txBody>
      </p:sp>
      <p:pic>
        <p:nvPicPr>
          <p:cNvPr id="6146" name="Picture 2" descr="T:\Ansatte\3  Utviklingsavd\Bilder\2010 Feltkontrollør\P9160066.JPG"/>
          <p:cNvPicPr>
            <a:picLocks noChangeAspect="1" noChangeArrowheads="1"/>
          </p:cNvPicPr>
          <p:nvPr/>
        </p:nvPicPr>
        <p:blipFill>
          <a:blip r:embed="rId2" cstate="print"/>
          <a:srcRect/>
          <a:stretch>
            <a:fillRect/>
          </a:stretch>
        </p:blipFill>
        <p:spPr bwMode="auto">
          <a:xfrm>
            <a:off x="0" y="2060848"/>
            <a:ext cx="4860032" cy="4248472"/>
          </a:xfrm>
          <a:prstGeom prst="rect">
            <a:avLst/>
          </a:prstGeom>
          <a:noFill/>
        </p:spPr>
      </p:pic>
      <p:cxnSp>
        <p:nvCxnSpPr>
          <p:cNvPr id="15" name="Rett pil 14"/>
          <p:cNvCxnSpPr/>
          <p:nvPr/>
        </p:nvCxnSpPr>
        <p:spPr>
          <a:xfrm rot="5400000">
            <a:off x="1006810" y="2240868"/>
            <a:ext cx="504850" cy="79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6147" name="Picture 3" descr="T:\Ansatte\3  Utviklingsavd\Bilder\2010 Feltkontrollør\P9160067.JPG"/>
          <p:cNvPicPr>
            <a:picLocks noChangeAspect="1" noChangeArrowheads="1"/>
          </p:cNvPicPr>
          <p:nvPr/>
        </p:nvPicPr>
        <p:blipFill>
          <a:blip r:embed="rId3" cstate="print"/>
          <a:srcRect/>
          <a:stretch>
            <a:fillRect/>
          </a:stretch>
        </p:blipFill>
        <p:spPr bwMode="auto">
          <a:xfrm>
            <a:off x="4860032" y="2060848"/>
            <a:ext cx="4283968" cy="4248472"/>
          </a:xfrm>
          <a:prstGeom prst="rect">
            <a:avLst/>
          </a:prstGeom>
          <a:noFill/>
        </p:spPr>
      </p:pic>
      <p:cxnSp>
        <p:nvCxnSpPr>
          <p:cNvPr id="19" name="Rett pil 18"/>
          <p:cNvCxnSpPr/>
          <p:nvPr/>
        </p:nvCxnSpPr>
        <p:spPr>
          <a:xfrm rot="5400000">
            <a:off x="5760132" y="2672916"/>
            <a:ext cx="1368152"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1" name="Rett pil 20"/>
          <p:cNvCxnSpPr/>
          <p:nvPr/>
        </p:nvCxnSpPr>
        <p:spPr>
          <a:xfrm rot="5400000">
            <a:off x="5364088" y="2780928"/>
            <a:ext cx="1440160"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3" name="Rett pil 22"/>
          <p:cNvCxnSpPr/>
          <p:nvPr/>
        </p:nvCxnSpPr>
        <p:spPr>
          <a:xfrm rot="5400000">
            <a:off x="4860032" y="2924944"/>
            <a:ext cx="1728192"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5" name="Rett pil 24"/>
          <p:cNvCxnSpPr/>
          <p:nvPr/>
        </p:nvCxnSpPr>
        <p:spPr>
          <a:xfrm rot="5400000">
            <a:off x="4968044" y="2600908"/>
            <a:ext cx="1080120"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2" name="Plassholder for lysbildenummer 11"/>
          <p:cNvSpPr>
            <a:spLocks noGrp="1"/>
          </p:cNvSpPr>
          <p:nvPr>
            <p:ph type="sldNum" sz="quarter" idx="12"/>
          </p:nvPr>
        </p:nvSpPr>
        <p:spPr/>
        <p:txBody>
          <a:bodyPr/>
          <a:lstStyle/>
          <a:p>
            <a:fld id="{FFC29AAB-3456-4CA1-BABF-65584FF2D833}" type="slidenum">
              <a:rPr lang="nb-NO" smtClean="0"/>
              <a:pPr/>
              <a:t>11</a:t>
            </a:fld>
            <a:endParaRPr lang="nb-NO"/>
          </a:p>
        </p:txBody>
      </p:sp>
      <p:sp>
        <p:nvSpPr>
          <p:cNvPr id="13" name="Tittel 3"/>
          <p:cNvSpPr>
            <a:spLocks noGrp="1"/>
          </p:cNvSpPr>
          <p:nvPr>
            <p:ph type="title"/>
          </p:nvPr>
        </p:nvSpPr>
        <p:spPr>
          <a:xfrm>
            <a:off x="0" y="0"/>
            <a:ext cx="9144000" cy="332656"/>
          </a:xfrm>
          <a:solidFill>
            <a:schemeClr val="accent3">
              <a:lumMod val="20000"/>
              <a:lumOff val="80000"/>
            </a:schemeClr>
          </a:solidFill>
        </p:spPr>
        <p:txBody>
          <a:bodyPr>
            <a:noAutofit/>
          </a:bodyPr>
          <a:lstStyle/>
          <a:p>
            <a:pPr algn="ctr"/>
            <a:r>
              <a:rPr lang="nb-NO" sz="1000" dirty="0">
                <a:solidFill>
                  <a:schemeClr val="accent1">
                    <a:lumMod val="75000"/>
                  </a:schemeClr>
                </a:solidFill>
              </a:rPr>
              <a:t>            </a:t>
            </a:r>
            <a:r>
              <a:rPr lang="nb-NO" sz="1000" dirty="0">
                <a:solidFill>
                  <a:schemeClr val="tx1">
                    <a:lumMod val="50000"/>
                    <a:lumOff val="50000"/>
                  </a:schemeClr>
                </a:solidFill>
                <a:latin typeface="Cambria" pitchFamily="18" charset="0"/>
              </a:rPr>
              <a:t>Feltkontroll av hjortevilt - Mære landbruksskole</a:t>
            </a:r>
            <a:endParaRPr lang="nb-NO" sz="1000" dirty="0"/>
          </a:p>
        </p:txBody>
      </p:sp>
      <p:sp>
        <p:nvSpPr>
          <p:cNvPr id="14" name="Plassholder for bunntekst 13"/>
          <p:cNvSpPr>
            <a:spLocks noGrp="1"/>
          </p:cNvSpPr>
          <p:nvPr>
            <p:ph type="ftr" sz="quarter" idx="11"/>
          </p:nvPr>
        </p:nvSpPr>
        <p:spPr>
          <a:xfrm>
            <a:off x="11700792" y="7461448"/>
            <a:ext cx="2234208" cy="169168"/>
          </a:xfrm>
        </p:spPr>
        <p:txBody>
          <a:bodyPr/>
          <a:lstStyle/>
          <a:p>
            <a:r>
              <a:rPr lang="nb-NO" dirty="0"/>
              <a:t>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bunntekst 1">
            <a:extLst>
              <a:ext uri="{FF2B5EF4-FFF2-40B4-BE49-F238E27FC236}">
                <a16:creationId xmlns:a16="http://schemas.microsoft.com/office/drawing/2014/main" id="{09AA32A4-0968-48BB-9032-0C8764F223B9}"/>
              </a:ext>
            </a:extLst>
          </p:cNvPr>
          <p:cNvSpPr>
            <a:spLocks noGrp="1"/>
          </p:cNvSpPr>
          <p:nvPr>
            <p:ph type="ftr" sz="quarter" idx="11"/>
          </p:nvPr>
        </p:nvSpPr>
        <p:spPr/>
        <p:txBody>
          <a:bodyPr/>
          <a:lstStyle/>
          <a:p>
            <a:r>
              <a:rPr lang="nb-NO" dirty="0"/>
              <a:t>        Feltkontroll av hjortevilt - Mære landbruksskole. </a:t>
            </a:r>
          </a:p>
        </p:txBody>
      </p:sp>
      <p:sp>
        <p:nvSpPr>
          <p:cNvPr id="3" name="Plassholder for lysbildenummer 2">
            <a:extLst>
              <a:ext uri="{FF2B5EF4-FFF2-40B4-BE49-F238E27FC236}">
                <a16:creationId xmlns:a16="http://schemas.microsoft.com/office/drawing/2014/main" id="{301CB7AD-E193-4D77-B4EC-100C739679E4}"/>
              </a:ext>
            </a:extLst>
          </p:cNvPr>
          <p:cNvSpPr>
            <a:spLocks noGrp="1"/>
          </p:cNvSpPr>
          <p:nvPr>
            <p:ph type="sldNum" sz="quarter" idx="12"/>
          </p:nvPr>
        </p:nvSpPr>
        <p:spPr/>
        <p:txBody>
          <a:bodyPr/>
          <a:lstStyle/>
          <a:p>
            <a:fld id="{FFC29AAB-3456-4CA1-BABF-65584FF2D833}" type="slidenum">
              <a:rPr lang="nb-NO" smtClean="0"/>
              <a:pPr/>
              <a:t>12</a:t>
            </a:fld>
            <a:endParaRPr lang="nb-NO"/>
          </a:p>
        </p:txBody>
      </p:sp>
      <p:pic>
        <p:nvPicPr>
          <p:cNvPr id="4" name="Bilde 3">
            <a:extLst>
              <a:ext uri="{FF2B5EF4-FFF2-40B4-BE49-F238E27FC236}">
                <a16:creationId xmlns:a16="http://schemas.microsoft.com/office/drawing/2014/main" id="{6C66C089-9141-44CB-A568-6429CE8F994A}"/>
              </a:ext>
            </a:extLst>
          </p:cNvPr>
          <p:cNvPicPr>
            <a:picLocks noChangeAspect="1"/>
          </p:cNvPicPr>
          <p:nvPr/>
        </p:nvPicPr>
        <p:blipFill>
          <a:blip r:embed="rId2"/>
          <a:stretch>
            <a:fillRect/>
          </a:stretch>
        </p:blipFill>
        <p:spPr>
          <a:xfrm>
            <a:off x="1733035" y="1580168"/>
            <a:ext cx="6682349" cy="4446800"/>
          </a:xfrm>
          <a:prstGeom prst="rect">
            <a:avLst/>
          </a:prstGeom>
        </p:spPr>
      </p:pic>
      <p:pic>
        <p:nvPicPr>
          <p:cNvPr id="5" name="Bilde 4">
            <a:extLst>
              <a:ext uri="{FF2B5EF4-FFF2-40B4-BE49-F238E27FC236}">
                <a16:creationId xmlns:a16="http://schemas.microsoft.com/office/drawing/2014/main" id="{34D09DD5-53F1-414F-B8ED-1FC5320B4164}"/>
              </a:ext>
            </a:extLst>
          </p:cNvPr>
          <p:cNvPicPr>
            <a:picLocks noChangeAspect="1"/>
          </p:cNvPicPr>
          <p:nvPr/>
        </p:nvPicPr>
        <p:blipFill>
          <a:blip r:embed="rId3"/>
          <a:stretch>
            <a:fillRect/>
          </a:stretch>
        </p:blipFill>
        <p:spPr>
          <a:xfrm>
            <a:off x="7378270" y="6137702"/>
            <a:ext cx="1054699" cy="377985"/>
          </a:xfrm>
          <a:prstGeom prst="rect">
            <a:avLst/>
          </a:prstGeom>
        </p:spPr>
      </p:pic>
      <p:sp>
        <p:nvSpPr>
          <p:cNvPr id="6" name="Rektangel 5">
            <a:extLst>
              <a:ext uri="{FF2B5EF4-FFF2-40B4-BE49-F238E27FC236}">
                <a16:creationId xmlns:a16="http://schemas.microsoft.com/office/drawing/2014/main" id="{D0C1BCAC-D610-4B60-A7B8-26E99F3BEB7A}"/>
              </a:ext>
            </a:extLst>
          </p:cNvPr>
          <p:cNvSpPr/>
          <p:nvPr/>
        </p:nvSpPr>
        <p:spPr>
          <a:xfrm>
            <a:off x="2375329" y="367263"/>
            <a:ext cx="5002941" cy="1200329"/>
          </a:xfrm>
          <a:prstGeom prst="rect">
            <a:avLst/>
          </a:prstGeom>
        </p:spPr>
        <p:txBody>
          <a:bodyPr wrap="square">
            <a:spAutoFit/>
          </a:bodyPr>
          <a:lstStyle/>
          <a:p>
            <a:r>
              <a:rPr lang="nn-NO" dirty="0"/>
              <a:t>Parasittvandringar i levra er ein del av </a:t>
            </a:r>
            <a:r>
              <a:rPr lang="nn-NO" dirty="0" err="1"/>
              <a:t>deres</a:t>
            </a:r>
            <a:r>
              <a:rPr lang="nn-NO" dirty="0"/>
              <a:t> utvikling og slike vandringar kan gi kvite eller raudlege flekkar i vevet. Blære-forma flekkar, kan tyde på </a:t>
            </a:r>
            <a:r>
              <a:rPr lang="nn-NO" dirty="0" err="1"/>
              <a:t>cysticerkar</a:t>
            </a:r>
            <a:r>
              <a:rPr lang="nn-NO" dirty="0"/>
              <a:t>.</a:t>
            </a:r>
          </a:p>
          <a:p>
            <a:r>
              <a:rPr lang="nb-NO" dirty="0" err="1"/>
              <a:t>Cysticerkar</a:t>
            </a:r>
            <a:r>
              <a:rPr lang="nb-NO" dirty="0"/>
              <a:t> er mellomvertsstadium av bendelmark.</a:t>
            </a:r>
          </a:p>
        </p:txBody>
      </p:sp>
      <p:sp>
        <p:nvSpPr>
          <p:cNvPr id="7" name="TekstSylinder 6">
            <a:extLst>
              <a:ext uri="{FF2B5EF4-FFF2-40B4-BE49-F238E27FC236}">
                <a16:creationId xmlns:a16="http://schemas.microsoft.com/office/drawing/2014/main" id="{40856EA3-DFA8-4003-91FF-DAC5DDE0BDC8}"/>
              </a:ext>
            </a:extLst>
          </p:cNvPr>
          <p:cNvSpPr txBox="1"/>
          <p:nvPr/>
        </p:nvSpPr>
        <p:spPr>
          <a:xfrm>
            <a:off x="1749948" y="1844824"/>
            <a:ext cx="1794337" cy="923330"/>
          </a:xfrm>
          <a:prstGeom prst="rect">
            <a:avLst/>
          </a:prstGeom>
          <a:noFill/>
        </p:spPr>
        <p:txBody>
          <a:bodyPr wrap="none" rtlCol="0">
            <a:spAutoFit/>
          </a:bodyPr>
          <a:lstStyle/>
          <a:p>
            <a:r>
              <a:rPr lang="nb-NO" sz="5400" b="1" dirty="0"/>
              <a:t>Lever</a:t>
            </a:r>
          </a:p>
        </p:txBody>
      </p:sp>
    </p:spTree>
    <p:extLst>
      <p:ext uri="{BB962C8B-B14F-4D97-AF65-F5344CB8AC3E}">
        <p14:creationId xmlns:p14="http://schemas.microsoft.com/office/powerpoint/2010/main" val="34539257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tel 4"/>
          <p:cNvSpPr>
            <a:spLocks noGrp="1"/>
          </p:cNvSpPr>
          <p:nvPr>
            <p:ph type="title"/>
          </p:nvPr>
        </p:nvSpPr>
        <p:spPr/>
        <p:txBody>
          <a:bodyPr/>
          <a:lstStyle/>
          <a:p>
            <a:endParaRPr lang="nb-NO"/>
          </a:p>
        </p:txBody>
      </p:sp>
      <p:sp>
        <p:nvSpPr>
          <p:cNvPr id="6" name="Plassholder for innhold 5"/>
          <p:cNvSpPr>
            <a:spLocks noGrp="1"/>
          </p:cNvSpPr>
          <p:nvPr>
            <p:ph sz="quarter" idx="1"/>
          </p:nvPr>
        </p:nvSpPr>
        <p:spPr/>
        <p:txBody>
          <a:bodyPr/>
          <a:lstStyle/>
          <a:p>
            <a:endParaRPr lang="nb-NO" dirty="0"/>
          </a:p>
        </p:txBody>
      </p:sp>
      <p:pic>
        <p:nvPicPr>
          <p:cNvPr id="4098" name="Picture 2" descr="T:\Ansatte\3  Utviklingsavd\Bilder\2010 Feltkontrollør\P9160057.JPG"/>
          <p:cNvPicPr>
            <a:picLocks noChangeAspect="1" noChangeArrowheads="1"/>
          </p:cNvPicPr>
          <p:nvPr/>
        </p:nvPicPr>
        <p:blipFill>
          <a:blip r:embed="rId2" cstate="print"/>
          <a:srcRect/>
          <a:stretch>
            <a:fillRect/>
          </a:stretch>
        </p:blipFill>
        <p:spPr bwMode="auto">
          <a:xfrm>
            <a:off x="0" y="260648"/>
            <a:ext cx="9144000" cy="6408712"/>
          </a:xfrm>
          <a:prstGeom prst="rect">
            <a:avLst/>
          </a:prstGeom>
          <a:noFill/>
        </p:spPr>
      </p:pic>
      <p:sp>
        <p:nvSpPr>
          <p:cNvPr id="8" name="Pil opp 7"/>
          <p:cNvSpPr/>
          <p:nvPr/>
        </p:nvSpPr>
        <p:spPr>
          <a:xfrm>
            <a:off x="3347864" y="1844824"/>
            <a:ext cx="72008" cy="3024336"/>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solidFill>
                <a:srgbClr val="FF0000"/>
              </a:solidFill>
            </a:endParaRPr>
          </a:p>
        </p:txBody>
      </p:sp>
      <p:sp>
        <p:nvSpPr>
          <p:cNvPr id="9" name="TekstSylinder 8"/>
          <p:cNvSpPr txBox="1"/>
          <p:nvPr/>
        </p:nvSpPr>
        <p:spPr>
          <a:xfrm>
            <a:off x="1259632" y="5085184"/>
            <a:ext cx="6912768" cy="1077218"/>
          </a:xfrm>
          <a:prstGeom prst="rect">
            <a:avLst/>
          </a:prstGeom>
          <a:noFill/>
        </p:spPr>
        <p:txBody>
          <a:bodyPr wrap="square" rtlCol="0">
            <a:spAutoFit/>
          </a:bodyPr>
          <a:lstStyle/>
          <a:p>
            <a:r>
              <a:rPr lang="nb-NO" sz="3200" dirty="0">
                <a:solidFill>
                  <a:srgbClr val="FF0000"/>
                </a:solidFill>
              </a:rPr>
              <a:t>Lever med en del innvekst av bindevev.</a:t>
            </a:r>
          </a:p>
          <a:p>
            <a:r>
              <a:rPr lang="nb-NO" sz="3200" dirty="0">
                <a:solidFill>
                  <a:srgbClr val="FF0000"/>
                </a:solidFill>
              </a:rPr>
              <a:t>Forøket tekstur , lyse partier.</a:t>
            </a:r>
          </a:p>
        </p:txBody>
      </p:sp>
      <p:cxnSp>
        <p:nvCxnSpPr>
          <p:cNvPr id="11" name="Rett pil 10"/>
          <p:cNvCxnSpPr/>
          <p:nvPr/>
        </p:nvCxnSpPr>
        <p:spPr>
          <a:xfrm>
            <a:off x="2267744" y="980728"/>
            <a:ext cx="914400" cy="914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3" name="Rett pil 12"/>
          <p:cNvCxnSpPr/>
          <p:nvPr/>
        </p:nvCxnSpPr>
        <p:spPr>
          <a:xfrm>
            <a:off x="3347864" y="2996952"/>
            <a:ext cx="914400" cy="914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4" name="Pil ned 13"/>
          <p:cNvSpPr/>
          <p:nvPr/>
        </p:nvSpPr>
        <p:spPr>
          <a:xfrm>
            <a:off x="3347864" y="3356992"/>
            <a:ext cx="72008" cy="7200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 name="Plassholder for lysbildenummer 9"/>
          <p:cNvSpPr>
            <a:spLocks noGrp="1"/>
          </p:cNvSpPr>
          <p:nvPr>
            <p:ph type="sldNum" sz="quarter" idx="12"/>
          </p:nvPr>
        </p:nvSpPr>
        <p:spPr/>
        <p:txBody>
          <a:bodyPr/>
          <a:lstStyle/>
          <a:p>
            <a:fld id="{FFC29AAB-3456-4CA1-BABF-65584FF2D833}" type="slidenum">
              <a:rPr lang="nb-NO" smtClean="0"/>
              <a:pPr/>
              <a:t>13</a:t>
            </a:fld>
            <a:endParaRPr lang="nb-NO"/>
          </a:p>
        </p:txBody>
      </p:sp>
      <p:sp>
        <p:nvSpPr>
          <p:cNvPr id="12" name="Rektangel 11"/>
          <p:cNvSpPr/>
          <p:nvPr/>
        </p:nvSpPr>
        <p:spPr>
          <a:xfrm>
            <a:off x="0" y="0"/>
            <a:ext cx="9144000" cy="246221"/>
          </a:xfrm>
          <a:prstGeom prst="rect">
            <a:avLst/>
          </a:prstGeom>
          <a:solidFill>
            <a:schemeClr val="accent3">
              <a:lumMod val="20000"/>
              <a:lumOff val="80000"/>
            </a:schemeClr>
          </a:solidFill>
        </p:spPr>
        <p:txBody>
          <a:bodyPr wrap="square">
            <a:spAutoFit/>
          </a:bodyPr>
          <a:lstStyle/>
          <a:p>
            <a:pPr algn="ctr"/>
            <a:r>
              <a:rPr lang="nb-NO" sz="1000" dirty="0">
                <a:solidFill>
                  <a:schemeClr val="tx1">
                    <a:lumMod val="50000"/>
                    <a:lumOff val="50000"/>
                  </a:schemeClr>
                </a:solidFill>
                <a:latin typeface="Cambria" pitchFamily="18" charset="0"/>
              </a:rPr>
              <a:t>             Feltkontroll av hjortevilt - Mære landbruksskole</a:t>
            </a:r>
            <a:endParaRPr lang="nb-NO" sz="1000" dirty="0"/>
          </a:p>
        </p:txBody>
      </p:sp>
      <p:sp>
        <p:nvSpPr>
          <p:cNvPr id="15" name="Plassholder for bunntekst 14"/>
          <p:cNvSpPr>
            <a:spLocks noGrp="1"/>
          </p:cNvSpPr>
          <p:nvPr>
            <p:ph type="ftr" sz="quarter" idx="11"/>
          </p:nvPr>
        </p:nvSpPr>
        <p:spPr>
          <a:xfrm>
            <a:off x="5796136" y="7317432"/>
            <a:ext cx="2018184" cy="169168"/>
          </a:xfrm>
        </p:spPr>
        <p:txBody>
          <a:bodyPr/>
          <a:lstStyle/>
          <a:p>
            <a:endParaRPr lang="nb-NO"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tel 3"/>
          <p:cNvSpPr>
            <a:spLocks noGrp="1"/>
          </p:cNvSpPr>
          <p:nvPr>
            <p:ph type="title"/>
          </p:nvPr>
        </p:nvSpPr>
        <p:spPr>
          <a:xfrm>
            <a:off x="0" y="0"/>
            <a:ext cx="9144000" cy="332656"/>
          </a:xfrm>
          <a:solidFill>
            <a:schemeClr val="accent3">
              <a:lumMod val="20000"/>
              <a:lumOff val="80000"/>
            </a:schemeClr>
          </a:solidFill>
        </p:spPr>
        <p:txBody>
          <a:bodyPr>
            <a:noAutofit/>
          </a:bodyPr>
          <a:lstStyle/>
          <a:p>
            <a:pPr algn="ctr"/>
            <a:r>
              <a:rPr lang="nb-NO" sz="1000" dirty="0">
                <a:solidFill>
                  <a:schemeClr val="accent1">
                    <a:lumMod val="75000"/>
                  </a:schemeClr>
                </a:solidFill>
              </a:rPr>
              <a:t>       </a:t>
            </a:r>
            <a:r>
              <a:rPr lang="nb-NO" sz="1000" dirty="0">
                <a:solidFill>
                  <a:schemeClr val="tx1">
                    <a:lumMod val="50000"/>
                    <a:lumOff val="50000"/>
                  </a:schemeClr>
                </a:solidFill>
                <a:latin typeface="Cambria" pitchFamily="18" charset="0"/>
              </a:rPr>
              <a:t>Feltkontroll av hjortevilt - Mære landbruksskole</a:t>
            </a:r>
            <a:endParaRPr lang="nb-NO" sz="1000" dirty="0"/>
          </a:p>
        </p:txBody>
      </p:sp>
      <p:sp>
        <p:nvSpPr>
          <p:cNvPr id="5" name="Plassholder for innhold 4"/>
          <p:cNvSpPr>
            <a:spLocks noGrp="1"/>
          </p:cNvSpPr>
          <p:nvPr>
            <p:ph sz="quarter" idx="1"/>
          </p:nvPr>
        </p:nvSpPr>
        <p:spPr>
          <a:xfrm>
            <a:off x="0" y="404664"/>
            <a:ext cx="4663440" cy="6453336"/>
          </a:xfrm>
          <a:solidFill>
            <a:schemeClr val="accent3">
              <a:lumMod val="40000"/>
              <a:lumOff val="60000"/>
            </a:schemeClr>
          </a:solidFill>
        </p:spPr>
        <p:txBody>
          <a:bodyPr/>
          <a:lstStyle/>
          <a:p>
            <a:r>
              <a:rPr lang="nb-NO" dirty="0">
                <a:solidFill>
                  <a:schemeClr val="accent1">
                    <a:lumMod val="75000"/>
                  </a:schemeClr>
                </a:solidFill>
              </a:rPr>
              <a:t>Normal lever</a:t>
            </a:r>
            <a:endParaRPr lang="nb-NO" sz="1600" dirty="0">
              <a:solidFill>
                <a:schemeClr val="accent1">
                  <a:lumMod val="75000"/>
                </a:schemeClr>
              </a:solidFill>
            </a:endParaRPr>
          </a:p>
          <a:p>
            <a:pPr>
              <a:buNone/>
            </a:pPr>
            <a:r>
              <a:rPr lang="nb-NO" dirty="0">
                <a:solidFill>
                  <a:schemeClr val="accent1">
                    <a:lumMod val="75000"/>
                  </a:schemeClr>
                </a:solidFill>
              </a:rPr>
              <a:t>	 Normal farge og tekstur.  Ved snitting og klemming kjennes en litt ”myk” motstand. (ikke hard tekstur).</a:t>
            </a:r>
          </a:p>
        </p:txBody>
      </p:sp>
      <p:sp>
        <p:nvSpPr>
          <p:cNvPr id="6" name="Plassholder for innhold 5"/>
          <p:cNvSpPr>
            <a:spLocks noGrp="1"/>
          </p:cNvSpPr>
          <p:nvPr>
            <p:ph sz="quarter" idx="2"/>
          </p:nvPr>
        </p:nvSpPr>
        <p:spPr>
          <a:xfrm>
            <a:off x="4716016" y="404664"/>
            <a:ext cx="4427984" cy="6453336"/>
          </a:xfrm>
          <a:solidFill>
            <a:schemeClr val="accent3">
              <a:lumMod val="40000"/>
              <a:lumOff val="60000"/>
            </a:schemeClr>
          </a:solidFill>
        </p:spPr>
        <p:txBody>
          <a:bodyPr/>
          <a:lstStyle/>
          <a:p>
            <a:r>
              <a:rPr lang="nb-NO" dirty="0">
                <a:solidFill>
                  <a:schemeClr val="accent1">
                    <a:lumMod val="75000"/>
                  </a:schemeClr>
                </a:solidFill>
              </a:rPr>
              <a:t>Normal lever. </a:t>
            </a:r>
          </a:p>
          <a:p>
            <a:pPr>
              <a:buNone/>
            </a:pPr>
            <a:r>
              <a:rPr lang="nb-NO" dirty="0">
                <a:solidFill>
                  <a:schemeClr val="accent1">
                    <a:lumMod val="75000"/>
                  </a:schemeClr>
                </a:solidFill>
              </a:rPr>
              <a:t>	Kjenner glatt og fin overflate når vi ”stryker” over leveren.</a:t>
            </a:r>
          </a:p>
        </p:txBody>
      </p:sp>
      <p:pic>
        <p:nvPicPr>
          <p:cNvPr id="5122" name="Picture 2" descr="T:\Ansatte\3  Utviklingsavd\Bilder\2010 Feltkontrollør\P9160058.JPG"/>
          <p:cNvPicPr>
            <a:picLocks noChangeAspect="1" noChangeArrowheads="1"/>
          </p:cNvPicPr>
          <p:nvPr/>
        </p:nvPicPr>
        <p:blipFill>
          <a:blip r:embed="rId2" cstate="print"/>
          <a:srcRect/>
          <a:stretch>
            <a:fillRect/>
          </a:stretch>
        </p:blipFill>
        <p:spPr bwMode="auto">
          <a:xfrm>
            <a:off x="179512" y="2564904"/>
            <a:ext cx="4464496" cy="3551004"/>
          </a:xfrm>
          <a:prstGeom prst="rect">
            <a:avLst/>
          </a:prstGeom>
          <a:noFill/>
        </p:spPr>
      </p:pic>
      <p:pic>
        <p:nvPicPr>
          <p:cNvPr id="5123" name="Picture 3" descr="T:\Ansatte\3  Utviklingsavd\Bilder\2010 Feltkontrollør\P9160065.JPG"/>
          <p:cNvPicPr>
            <a:picLocks noChangeAspect="1" noChangeArrowheads="1"/>
          </p:cNvPicPr>
          <p:nvPr/>
        </p:nvPicPr>
        <p:blipFill>
          <a:blip r:embed="rId3" cstate="print"/>
          <a:srcRect/>
          <a:stretch>
            <a:fillRect/>
          </a:stretch>
        </p:blipFill>
        <p:spPr bwMode="auto">
          <a:xfrm>
            <a:off x="4788024" y="2564904"/>
            <a:ext cx="4176464" cy="3600400"/>
          </a:xfrm>
          <a:prstGeom prst="rect">
            <a:avLst/>
          </a:prstGeom>
          <a:noFill/>
        </p:spPr>
      </p:pic>
      <p:sp>
        <p:nvSpPr>
          <p:cNvPr id="8" name="Plassholder for bunntekst 7"/>
          <p:cNvSpPr>
            <a:spLocks noGrp="1"/>
          </p:cNvSpPr>
          <p:nvPr>
            <p:ph type="ftr" sz="quarter" idx="11"/>
          </p:nvPr>
        </p:nvSpPr>
        <p:spPr>
          <a:xfrm flipV="1">
            <a:off x="11844808" y="7702624"/>
            <a:ext cx="2594248" cy="118864"/>
          </a:xfrm>
        </p:spPr>
        <p:txBody>
          <a:bodyPr/>
          <a:lstStyle/>
          <a:p>
            <a:r>
              <a:rPr lang="nb-NO" dirty="0"/>
              <a: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422DC783-4971-4BEA-8A0B-36C7C45DA128}"/>
              </a:ext>
            </a:extLst>
          </p:cNvPr>
          <p:cNvSpPr>
            <a:spLocks noGrp="1"/>
          </p:cNvSpPr>
          <p:nvPr>
            <p:ph type="title"/>
          </p:nvPr>
        </p:nvSpPr>
        <p:spPr/>
        <p:txBody>
          <a:bodyPr>
            <a:normAutofit/>
          </a:bodyPr>
          <a:lstStyle/>
          <a:p>
            <a:r>
              <a:rPr lang="nn-NO" sz="1600" b="1" dirty="0" err="1">
                <a:solidFill>
                  <a:schemeClr val="tx1"/>
                </a:solidFill>
              </a:rPr>
              <a:t>Lungemarkforandringer</a:t>
            </a:r>
            <a:r>
              <a:rPr lang="nn-NO" sz="1600" dirty="0">
                <a:solidFill>
                  <a:schemeClr val="tx1"/>
                </a:solidFill>
              </a:rPr>
              <a:t> hos eit ungt rådyr. Lungemarkknutane er hjå rådyr ofte lokalisert til det bakre randpartiet av begge lunger. Dei kan sjåast som lyse område av varierande storleik og er fastare enn normalt lungevev. På dette biletet ser ein også ein tydeleg lys knute på øvre del av høgre lunge. </a:t>
            </a:r>
            <a:endParaRPr lang="nb-NO" sz="1600" dirty="0">
              <a:solidFill>
                <a:schemeClr val="tx1"/>
              </a:solidFill>
            </a:endParaRPr>
          </a:p>
        </p:txBody>
      </p:sp>
      <p:sp>
        <p:nvSpPr>
          <p:cNvPr id="3" name="Plassholder for bunntekst 2">
            <a:extLst>
              <a:ext uri="{FF2B5EF4-FFF2-40B4-BE49-F238E27FC236}">
                <a16:creationId xmlns:a16="http://schemas.microsoft.com/office/drawing/2014/main" id="{06304864-D107-4DA2-944C-91A57933F392}"/>
              </a:ext>
            </a:extLst>
          </p:cNvPr>
          <p:cNvSpPr>
            <a:spLocks noGrp="1"/>
          </p:cNvSpPr>
          <p:nvPr>
            <p:ph type="ftr" sz="quarter" idx="11"/>
          </p:nvPr>
        </p:nvSpPr>
        <p:spPr/>
        <p:txBody>
          <a:bodyPr/>
          <a:lstStyle/>
          <a:p>
            <a:r>
              <a:rPr lang="nb-NO"/>
              <a:t>        Feltkontroll av hjortevilt - Mære landbruksskole</a:t>
            </a:r>
          </a:p>
        </p:txBody>
      </p:sp>
      <p:sp>
        <p:nvSpPr>
          <p:cNvPr id="4" name="Plassholder for lysbildenummer 3">
            <a:extLst>
              <a:ext uri="{FF2B5EF4-FFF2-40B4-BE49-F238E27FC236}">
                <a16:creationId xmlns:a16="http://schemas.microsoft.com/office/drawing/2014/main" id="{91DA6393-1C84-4941-9836-1DAC702EC6B5}"/>
              </a:ext>
            </a:extLst>
          </p:cNvPr>
          <p:cNvSpPr>
            <a:spLocks noGrp="1"/>
          </p:cNvSpPr>
          <p:nvPr>
            <p:ph type="sldNum" sz="quarter" idx="12"/>
          </p:nvPr>
        </p:nvSpPr>
        <p:spPr/>
        <p:txBody>
          <a:bodyPr/>
          <a:lstStyle/>
          <a:p>
            <a:fld id="{FFC29AAB-3456-4CA1-BABF-65584FF2D833}" type="slidenum">
              <a:rPr lang="nb-NO" smtClean="0"/>
              <a:pPr/>
              <a:t>15</a:t>
            </a:fld>
            <a:endParaRPr lang="nb-NO"/>
          </a:p>
        </p:txBody>
      </p:sp>
      <p:pic>
        <p:nvPicPr>
          <p:cNvPr id="6" name="Plassholder for innhold 5">
            <a:extLst>
              <a:ext uri="{FF2B5EF4-FFF2-40B4-BE49-F238E27FC236}">
                <a16:creationId xmlns:a16="http://schemas.microsoft.com/office/drawing/2014/main" id="{B154C92C-5663-4DA9-9299-A6CBE9026488}"/>
              </a:ext>
            </a:extLst>
          </p:cNvPr>
          <p:cNvPicPr>
            <a:picLocks noGrp="1" noChangeAspect="1"/>
          </p:cNvPicPr>
          <p:nvPr>
            <p:ph sz="quarter" idx="1"/>
          </p:nvPr>
        </p:nvPicPr>
        <p:blipFill>
          <a:blip r:embed="rId2"/>
          <a:stretch>
            <a:fillRect/>
          </a:stretch>
        </p:blipFill>
        <p:spPr>
          <a:xfrm>
            <a:off x="1369456" y="1447800"/>
            <a:ext cx="6862288" cy="4572000"/>
          </a:xfrm>
          <a:prstGeom prst="rect">
            <a:avLst/>
          </a:prstGeom>
        </p:spPr>
      </p:pic>
      <p:sp>
        <p:nvSpPr>
          <p:cNvPr id="7" name="Rektangel 6">
            <a:extLst>
              <a:ext uri="{FF2B5EF4-FFF2-40B4-BE49-F238E27FC236}">
                <a16:creationId xmlns:a16="http://schemas.microsoft.com/office/drawing/2014/main" id="{947AACE5-D1E4-4A96-80FE-727952720906}"/>
              </a:ext>
            </a:extLst>
          </p:cNvPr>
          <p:cNvSpPr/>
          <p:nvPr/>
        </p:nvSpPr>
        <p:spPr>
          <a:xfrm>
            <a:off x="5943907" y="6017150"/>
            <a:ext cx="2298834" cy="369332"/>
          </a:xfrm>
          <a:prstGeom prst="rect">
            <a:avLst/>
          </a:prstGeom>
        </p:spPr>
        <p:txBody>
          <a:bodyPr wrap="none">
            <a:spAutoFit/>
          </a:bodyPr>
          <a:lstStyle/>
          <a:p>
            <a:r>
              <a:rPr lang="nb-NO" dirty="0"/>
              <a:t>Foto: Veterinærinstituttet</a:t>
            </a:r>
          </a:p>
        </p:txBody>
      </p:sp>
      <p:sp>
        <p:nvSpPr>
          <p:cNvPr id="8" name="TekstSylinder 7">
            <a:extLst>
              <a:ext uri="{FF2B5EF4-FFF2-40B4-BE49-F238E27FC236}">
                <a16:creationId xmlns:a16="http://schemas.microsoft.com/office/drawing/2014/main" id="{CFC39708-5D4A-4C91-BB74-DB9CABA49665}"/>
              </a:ext>
            </a:extLst>
          </p:cNvPr>
          <p:cNvSpPr txBox="1"/>
          <p:nvPr/>
        </p:nvSpPr>
        <p:spPr>
          <a:xfrm>
            <a:off x="1475656" y="1454279"/>
            <a:ext cx="1800173" cy="707886"/>
          </a:xfrm>
          <a:prstGeom prst="rect">
            <a:avLst/>
          </a:prstGeom>
          <a:noFill/>
        </p:spPr>
        <p:txBody>
          <a:bodyPr wrap="none" rtlCol="0">
            <a:spAutoFit/>
          </a:bodyPr>
          <a:lstStyle/>
          <a:p>
            <a:r>
              <a:rPr lang="nb-NO" sz="4000" dirty="0">
                <a:latin typeface="+mj-lt"/>
              </a:rPr>
              <a:t>Lunger </a:t>
            </a:r>
          </a:p>
        </p:txBody>
      </p:sp>
    </p:spTree>
    <p:extLst>
      <p:ext uri="{BB962C8B-B14F-4D97-AF65-F5344CB8AC3E}">
        <p14:creationId xmlns:p14="http://schemas.microsoft.com/office/powerpoint/2010/main" val="14155802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457200" y="476672"/>
            <a:ext cx="8229600" cy="6048672"/>
          </a:xfrm>
        </p:spPr>
        <p:txBody>
          <a:bodyPr/>
          <a:lstStyle/>
          <a:p>
            <a:r>
              <a:rPr lang="nb-NO" dirty="0">
                <a:solidFill>
                  <a:schemeClr val="tx1">
                    <a:lumMod val="50000"/>
                    <a:lumOff val="50000"/>
                  </a:schemeClr>
                </a:solidFill>
                <a:latin typeface="Cambria" pitchFamily="18" charset="0"/>
              </a:rPr>
              <a:t> Feltkontroll av hjortevilt - Mære landbruksskole</a:t>
            </a:r>
            <a:endParaRPr lang="nb-NO" dirty="0"/>
          </a:p>
        </p:txBody>
      </p:sp>
      <p:pic>
        <p:nvPicPr>
          <p:cNvPr id="1026" name="Picture 2" descr="C:\Documents and Settings\bettr171057\Mine dokumenter\Mine bilder\P9160059.JPG"/>
          <p:cNvPicPr>
            <a:picLocks noChangeAspect="1" noChangeArrowheads="1"/>
          </p:cNvPicPr>
          <p:nvPr/>
        </p:nvPicPr>
        <p:blipFill>
          <a:blip r:embed="rId2" cstate="print"/>
          <a:srcRect/>
          <a:stretch>
            <a:fillRect/>
          </a:stretch>
        </p:blipFill>
        <p:spPr bwMode="auto">
          <a:xfrm>
            <a:off x="0" y="260648"/>
            <a:ext cx="9144000" cy="6597352"/>
          </a:xfrm>
          <a:prstGeom prst="rect">
            <a:avLst/>
          </a:prstGeom>
          <a:solidFill>
            <a:schemeClr val="accent3">
              <a:lumMod val="40000"/>
              <a:lumOff val="60000"/>
            </a:schemeClr>
          </a:solidFill>
        </p:spPr>
      </p:pic>
      <p:sp>
        <p:nvSpPr>
          <p:cNvPr id="4" name="Pil opp 3"/>
          <p:cNvSpPr/>
          <p:nvPr/>
        </p:nvSpPr>
        <p:spPr>
          <a:xfrm flipH="1">
            <a:off x="4427983" y="2708920"/>
            <a:ext cx="45719" cy="144016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 name="Pil opp 4"/>
          <p:cNvSpPr/>
          <p:nvPr/>
        </p:nvSpPr>
        <p:spPr>
          <a:xfrm>
            <a:off x="4211960" y="2708920"/>
            <a:ext cx="484632" cy="1728192"/>
          </a:xfrm>
          <a:prstGeom prst="upArrow">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solidFill>
                <a:srgbClr val="FF0000"/>
              </a:solidFill>
            </a:endParaRPr>
          </a:p>
        </p:txBody>
      </p:sp>
      <p:sp>
        <p:nvSpPr>
          <p:cNvPr id="6" name="TekstSylinder 5"/>
          <p:cNvSpPr txBox="1"/>
          <p:nvPr/>
        </p:nvSpPr>
        <p:spPr>
          <a:xfrm>
            <a:off x="323528" y="4797152"/>
            <a:ext cx="8208912" cy="1815882"/>
          </a:xfrm>
          <a:prstGeom prst="rect">
            <a:avLst/>
          </a:prstGeom>
          <a:noFill/>
        </p:spPr>
        <p:txBody>
          <a:bodyPr wrap="square" rtlCol="0">
            <a:spAutoFit/>
          </a:bodyPr>
          <a:lstStyle/>
          <a:p>
            <a:r>
              <a:rPr lang="nb-NO" sz="2800" dirty="0">
                <a:solidFill>
                  <a:srgbClr val="FF0000"/>
                </a:solidFill>
              </a:rPr>
              <a:t>Verkebyller i lunger på gris. Abscessen er innkapslet og ikke aktiv. </a:t>
            </a:r>
          </a:p>
          <a:p>
            <a:r>
              <a:rPr lang="nb-NO" sz="2800" dirty="0">
                <a:solidFill>
                  <a:srgbClr val="FF0000"/>
                </a:solidFill>
              </a:rPr>
              <a:t>Årsak: </a:t>
            </a:r>
            <a:r>
              <a:rPr lang="nb-NO" sz="2800" dirty="0" err="1">
                <a:solidFill>
                  <a:srgbClr val="FF0000"/>
                </a:solidFill>
              </a:rPr>
              <a:t>Halesår</a:t>
            </a:r>
            <a:r>
              <a:rPr lang="nb-NO" sz="2800" dirty="0">
                <a:solidFill>
                  <a:srgbClr val="FF0000"/>
                </a:solidFill>
              </a:rPr>
              <a:t> med spredninger til bl.a.  lunger muskulatur og skjelett.</a:t>
            </a:r>
          </a:p>
        </p:txBody>
      </p:sp>
      <p:cxnSp>
        <p:nvCxnSpPr>
          <p:cNvPr id="8" name="Rett pil 7"/>
          <p:cNvCxnSpPr/>
          <p:nvPr/>
        </p:nvCxnSpPr>
        <p:spPr>
          <a:xfrm>
            <a:off x="7308304" y="3717032"/>
            <a:ext cx="914400" cy="914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9" name="Plassholder for lysbildenummer 8"/>
          <p:cNvSpPr>
            <a:spLocks noGrp="1"/>
          </p:cNvSpPr>
          <p:nvPr>
            <p:ph type="sldNum" sz="quarter" idx="12"/>
          </p:nvPr>
        </p:nvSpPr>
        <p:spPr>
          <a:xfrm>
            <a:off x="0" y="6309320"/>
            <a:ext cx="539552" cy="548680"/>
          </a:xfrm>
        </p:spPr>
        <p:txBody>
          <a:bodyPr/>
          <a:lstStyle/>
          <a:p>
            <a:fld id="{FFC29AAB-3456-4CA1-BABF-65584FF2D833}" type="slidenum">
              <a:rPr lang="nb-NO" smtClean="0"/>
              <a:pPr/>
              <a:t>2</a:t>
            </a:fld>
            <a:r>
              <a:rPr lang="nb-NO" dirty="0"/>
              <a:t>   </a:t>
            </a:r>
          </a:p>
        </p:txBody>
      </p:sp>
      <p:sp>
        <p:nvSpPr>
          <p:cNvPr id="10" name="Rektangel 9"/>
          <p:cNvSpPr/>
          <p:nvPr/>
        </p:nvSpPr>
        <p:spPr>
          <a:xfrm>
            <a:off x="0" y="0"/>
            <a:ext cx="9144000" cy="246221"/>
          </a:xfrm>
          <a:prstGeom prst="rect">
            <a:avLst/>
          </a:prstGeom>
          <a:solidFill>
            <a:schemeClr val="accent3">
              <a:lumMod val="20000"/>
              <a:lumOff val="80000"/>
            </a:schemeClr>
          </a:solidFill>
        </p:spPr>
        <p:txBody>
          <a:bodyPr wrap="square">
            <a:spAutoFit/>
          </a:bodyPr>
          <a:lstStyle/>
          <a:p>
            <a:pPr algn="ctr"/>
            <a:r>
              <a:rPr lang="nb-NO" sz="1000" dirty="0">
                <a:solidFill>
                  <a:schemeClr val="tx1">
                    <a:lumMod val="50000"/>
                    <a:lumOff val="50000"/>
                  </a:schemeClr>
                </a:solidFill>
                <a:latin typeface="Cambria" pitchFamily="18" charset="0"/>
              </a:rPr>
              <a:t> Feltkontroll av hjortevilt - Mære landbruksskole</a:t>
            </a:r>
            <a:endParaRPr lang="nb-NO" sz="1000" dirty="0"/>
          </a:p>
        </p:txBody>
      </p:sp>
      <p:sp>
        <p:nvSpPr>
          <p:cNvPr id="11" name="Plassholder for bunntekst 10"/>
          <p:cNvSpPr>
            <a:spLocks noGrp="1"/>
          </p:cNvSpPr>
          <p:nvPr>
            <p:ph type="ftr" sz="quarter" idx="11"/>
          </p:nvPr>
        </p:nvSpPr>
        <p:spPr>
          <a:xfrm flipV="1">
            <a:off x="11268744" y="2230016"/>
            <a:ext cx="2666256" cy="46856"/>
          </a:xfrm>
        </p:spPr>
        <p:txBody>
          <a:bodyPr/>
          <a:lstStyle/>
          <a:p>
            <a:endParaRPr lang="nb-NO"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457200" y="476672"/>
            <a:ext cx="8229600" cy="6048672"/>
          </a:xfrm>
        </p:spPr>
        <p:txBody>
          <a:bodyPr/>
          <a:lstStyle/>
          <a:p>
            <a:r>
              <a:rPr lang="nb-NO" dirty="0">
                <a:solidFill>
                  <a:schemeClr val="tx1">
                    <a:lumMod val="50000"/>
                    <a:lumOff val="50000"/>
                  </a:schemeClr>
                </a:solidFill>
                <a:latin typeface="Cambria" pitchFamily="18" charset="0"/>
              </a:rPr>
              <a:t> Feltkontroll av hjortevilt - Mære landbruksskole</a:t>
            </a:r>
            <a:endParaRPr lang="nb-NO" dirty="0"/>
          </a:p>
        </p:txBody>
      </p:sp>
      <p:pic>
        <p:nvPicPr>
          <p:cNvPr id="1026" name="Picture 2" descr="C:\Documents and Settings\bettr171057\Mine dokumenter\Mine bilder\P9160059.JPG"/>
          <p:cNvPicPr>
            <a:picLocks noChangeAspect="1" noChangeArrowheads="1"/>
          </p:cNvPicPr>
          <p:nvPr/>
        </p:nvPicPr>
        <p:blipFill>
          <a:blip r:embed="rId2" cstate="print"/>
          <a:srcRect/>
          <a:stretch>
            <a:fillRect/>
          </a:stretch>
        </p:blipFill>
        <p:spPr bwMode="auto">
          <a:xfrm>
            <a:off x="0" y="260648"/>
            <a:ext cx="9144000" cy="6597352"/>
          </a:xfrm>
          <a:prstGeom prst="rect">
            <a:avLst/>
          </a:prstGeom>
          <a:solidFill>
            <a:schemeClr val="accent3">
              <a:lumMod val="40000"/>
              <a:lumOff val="60000"/>
            </a:schemeClr>
          </a:solidFill>
        </p:spPr>
      </p:pic>
      <p:sp>
        <p:nvSpPr>
          <p:cNvPr id="4" name="Pil opp 3"/>
          <p:cNvSpPr/>
          <p:nvPr/>
        </p:nvSpPr>
        <p:spPr>
          <a:xfrm flipH="1">
            <a:off x="4427983" y="2708920"/>
            <a:ext cx="45719" cy="144016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 name="Pil opp 4"/>
          <p:cNvSpPr/>
          <p:nvPr/>
        </p:nvSpPr>
        <p:spPr>
          <a:xfrm>
            <a:off x="4211960" y="2708920"/>
            <a:ext cx="484632" cy="1728192"/>
          </a:xfrm>
          <a:prstGeom prst="upArrow">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solidFill>
                <a:srgbClr val="FF0000"/>
              </a:solidFill>
            </a:endParaRPr>
          </a:p>
        </p:txBody>
      </p:sp>
      <p:sp>
        <p:nvSpPr>
          <p:cNvPr id="6" name="TekstSylinder 5"/>
          <p:cNvSpPr txBox="1"/>
          <p:nvPr/>
        </p:nvSpPr>
        <p:spPr>
          <a:xfrm>
            <a:off x="323528" y="4797152"/>
            <a:ext cx="8208912" cy="1815882"/>
          </a:xfrm>
          <a:prstGeom prst="rect">
            <a:avLst/>
          </a:prstGeom>
          <a:noFill/>
        </p:spPr>
        <p:txBody>
          <a:bodyPr wrap="square" rtlCol="0">
            <a:spAutoFit/>
          </a:bodyPr>
          <a:lstStyle/>
          <a:p>
            <a:r>
              <a:rPr lang="nb-NO" sz="2800" dirty="0">
                <a:solidFill>
                  <a:srgbClr val="FF0000"/>
                </a:solidFill>
              </a:rPr>
              <a:t>Verkebyller i lunger på gris. Abscessen er innkapslet og ikke aktiv. </a:t>
            </a:r>
          </a:p>
          <a:p>
            <a:r>
              <a:rPr lang="nb-NO" sz="2800" dirty="0">
                <a:solidFill>
                  <a:srgbClr val="FF0000"/>
                </a:solidFill>
              </a:rPr>
              <a:t>Årsak: </a:t>
            </a:r>
            <a:r>
              <a:rPr lang="nb-NO" sz="2800" dirty="0" err="1">
                <a:solidFill>
                  <a:srgbClr val="FF0000"/>
                </a:solidFill>
              </a:rPr>
              <a:t>Halesår</a:t>
            </a:r>
            <a:r>
              <a:rPr lang="nb-NO" sz="2800" dirty="0">
                <a:solidFill>
                  <a:srgbClr val="FF0000"/>
                </a:solidFill>
              </a:rPr>
              <a:t> med spredninger til bl.a.  lunger muskulatur og skjelett.</a:t>
            </a:r>
          </a:p>
        </p:txBody>
      </p:sp>
      <p:cxnSp>
        <p:nvCxnSpPr>
          <p:cNvPr id="8" name="Rett pil 7"/>
          <p:cNvCxnSpPr/>
          <p:nvPr/>
        </p:nvCxnSpPr>
        <p:spPr>
          <a:xfrm>
            <a:off x="7308304" y="3717032"/>
            <a:ext cx="914400" cy="914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9" name="Plassholder for lysbildenummer 8"/>
          <p:cNvSpPr>
            <a:spLocks noGrp="1"/>
          </p:cNvSpPr>
          <p:nvPr>
            <p:ph type="sldNum" sz="quarter" idx="12"/>
          </p:nvPr>
        </p:nvSpPr>
        <p:spPr>
          <a:xfrm>
            <a:off x="0" y="6309320"/>
            <a:ext cx="539552" cy="548680"/>
          </a:xfrm>
        </p:spPr>
        <p:txBody>
          <a:bodyPr/>
          <a:lstStyle/>
          <a:p>
            <a:fld id="{FFC29AAB-3456-4CA1-BABF-65584FF2D833}" type="slidenum">
              <a:rPr lang="nb-NO" smtClean="0"/>
              <a:pPr/>
              <a:t>3</a:t>
            </a:fld>
            <a:r>
              <a:rPr lang="nb-NO" dirty="0"/>
              <a:t>   </a:t>
            </a:r>
          </a:p>
        </p:txBody>
      </p:sp>
      <p:sp>
        <p:nvSpPr>
          <p:cNvPr id="10" name="Rektangel 9"/>
          <p:cNvSpPr/>
          <p:nvPr/>
        </p:nvSpPr>
        <p:spPr>
          <a:xfrm>
            <a:off x="0" y="0"/>
            <a:ext cx="9144000" cy="246221"/>
          </a:xfrm>
          <a:prstGeom prst="rect">
            <a:avLst/>
          </a:prstGeom>
          <a:solidFill>
            <a:schemeClr val="accent3">
              <a:lumMod val="20000"/>
              <a:lumOff val="80000"/>
            </a:schemeClr>
          </a:solidFill>
        </p:spPr>
        <p:txBody>
          <a:bodyPr wrap="square">
            <a:spAutoFit/>
          </a:bodyPr>
          <a:lstStyle/>
          <a:p>
            <a:pPr algn="ctr"/>
            <a:r>
              <a:rPr lang="nb-NO" sz="1000" dirty="0">
                <a:solidFill>
                  <a:schemeClr val="tx1">
                    <a:lumMod val="50000"/>
                    <a:lumOff val="50000"/>
                  </a:schemeClr>
                </a:solidFill>
                <a:latin typeface="Cambria" pitchFamily="18" charset="0"/>
              </a:rPr>
              <a:t> Feltkontroll av hjortevilt - Mære landbruksskole</a:t>
            </a:r>
            <a:endParaRPr lang="nb-NO" sz="1000" dirty="0"/>
          </a:p>
        </p:txBody>
      </p:sp>
      <p:sp>
        <p:nvSpPr>
          <p:cNvPr id="11" name="Plassholder for bunntekst 10"/>
          <p:cNvSpPr>
            <a:spLocks noGrp="1"/>
          </p:cNvSpPr>
          <p:nvPr>
            <p:ph type="ftr" sz="quarter" idx="11"/>
          </p:nvPr>
        </p:nvSpPr>
        <p:spPr>
          <a:xfrm flipV="1">
            <a:off x="11268744" y="2230016"/>
            <a:ext cx="2666256" cy="46856"/>
          </a:xfrm>
        </p:spPr>
        <p:txBody>
          <a:bodyPr/>
          <a:lstStyle/>
          <a:p>
            <a:endParaRPr lang="nb-NO"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innhold 2"/>
          <p:cNvSpPr>
            <a:spLocks noGrp="1"/>
          </p:cNvSpPr>
          <p:nvPr>
            <p:ph sz="quarter" idx="1"/>
          </p:nvPr>
        </p:nvSpPr>
        <p:spPr/>
        <p:txBody>
          <a:bodyPr/>
          <a:lstStyle/>
          <a:p>
            <a:endParaRPr lang="nb-NO" dirty="0"/>
          </a:p>
        </p:txBody>
      </p:sp>
      <p:pic>
        <p:nvPicPr>
          <p:cNvPr id="7170" name="Picture 2" descr="T:\Ansatte\3  Utviklingsavd\Bilder\2010 Feltkontrollør\P9160071.JPG"/>
          <p:cNvPicPr>
            <a:picLocks noChangeAspect="1" noChangeArrowheads="1"/>
          </p:cNvPicPr>
          <p:nvPr/>
        </p:nvPicPr>
        <p:blipFill>
          <a:blip r:embed="rId2" cstate="print"/>
          <a:srcRect/>
          <a:stretch>
            <a:fillRect/>
          </a:stretch>
        </p:blipFill>
        <p:spPr bwMode="auto">
          <a:xfrm>
            <a:off x="0" y="260648"/>
            <a:ext cx="9144000" cy="6408712"/>
          </a:xfrm>
          <a:prstGeom prst="rect">
            <a:avLst/>
          </a:prstGeom>
          <a:noFill/>
        </p:spPr>
      </p:pic>
      <p:sp>
        <p:nvSpPr>
          <p:cNvPr id="5" name="TekstSylinder 4"/>
          <p:cNvSpPr txBox="1"/>
          <p:nvPr/>
        </p:nvSpPr>
        <p:spPr>
          <a:xfrm>
            <a:off x="899592" y="5301208"/>
            <a:ext cx="7344816" cy="584775"/>
          </a:xfrm>
          <a:prstGeom prst="rect">
            <a:avLst/>
          </a:prstGeom>
          <a:noFill/>
        </p:spPr>
        <p:txBody>
          <a:bodyPr wrap="square" rtlCol="0">
            <a:spAutoFit/>
          </a:bodyPr>
          <a:lstStyle/>
          <a:p>
            <a:r>
              <a:rPr lang="nb-NO" sz="3200" dirty="0">
                <a:solidFill>
                  <a:srgbClr val="FF0000"/>
                </a:solidFill>
              </a:rPr>
              <a:t>Normal glatt og fin overflate på hjerte  fra gris.</a:t>
            </a:r>
          </a:p>
        </p:txBody>
      </p:sp>
      <p:sp>
        <p:nvSpPr>
          <p:cNvPr id="6" name="Plassholder for lysbildenummer 5"/>
          <p:cNvSpPr>
            <a:spLocks noGrp="1"/>
          </p:cNvSpPr>
          <p:nvPr>
            <p:ph type="sldNum" sz="quarter" idx="12"/>
          </p:nvPr>
        </p:nvSpPr>
        <p:spPr/>
        <p:txBody>
          <a:bodyPr/>
          <a:lstStyle/>
          <a:p>
            <a:fld id="{FFC29AAB-3456-4CA1-BABF-65584FF2D833}" type="slidenum">
              <a:rPr lang="nb-NO" smtClean="0"/>
              <a:pPr/>
              <a:t>4</a:t>
            </a:fld>
            <a:endParaRPr lang="nb-NO"/>
          </a:p>
        </p:txBody>
      </p:sp>
      <p:sp>
        <p:nvSpPr>
          <p:cNvPr id="7" name="Tittel 3"/>
          <p:cNvSpPr>
            <a:spLocks noGrp="1"/>
          </p:cNvSpPr>
          <p:nvPr>
            <p:ph type="title"/>
          </p:nvPr>
        </p:nvSpPr>
        <p:spPr>
          <a:xfrm>
            <a:off x="0" y="0"/>
            <a:ext cx="9144000" cy="260648"/>
          </a:xfrm>
          <a:solidFill>
            <a:schemeClr val="accent3">
              <a:lumMod val="20000"/>
              <a:lumOff val="80000"/>
            </a:schemeClr>
          </a:solidFill>
        </p:spPr>
        <p:txBody>
          <a:bodyPr>
            <a:noAutofit/>
          </a:bodyPr>
          <a:lstStyle/>
          <a:p>
            <a:pPr algn="ctr"/>
            <a:r>
              <a:rPr lang="nb-NO" sz="1000" dirty="0">
                <a:solidFill>
                  <a:schemeClr val="accent1">
                    <a:lumMod val="75000"/>
                  </a:schemeClr>
                </a:solidFill>
              </a:rPr>
              <a:t>            </a:t>
            </a:r>
            <a:r>
              <a:rPr lang="nb-NO" sz="1000" dirty="0">
                <a:solidFill>
                  <a:schemeClr val="tx1">
                    <a:lumMod val="50000"/>
                    <a:lumOff val="50000"/>
                  </a:schemeClr>
                </a:solidFill>
                <a:latin typeface="Cambria" pitchFamily="18" charset="0"/>
              </a:rPr>
              <a:t>Feltkontroll av hjortevilt - Mære landbruksskole</a:t>
            </a:r>
            <a:endParaRPr lang="nb-NO" sz="1000" dirty="0"/>
          </a:p>
        </p:txBody>
      </p:sp>
      <p:sp>
        <p:nvSpPr>
          <p:cNvPr id="8" name="Plassholder for bunntekst 7"/>
          <p:cNvSpPr>
            <a:spLocks noGrp="1"/>
          </p:cNvSpPr>
          <p:nvPr>
            <p:ph type="ftr" sz="quarter" idx="11"/>
          </p:nvPr>
        </p:nvSpPr>
        <p:spPr>
          <a:xfrm flipV="1">
            <a:off x="12204848" y="7086600"/>
            <a:ext cx="1154088" cy="302840"/>
          </a:xfrm>
        </p:spPr>
        <p:txBody>
          <a:bodyPr/>
          <a:lstStyle/>
          <a:p>
            <a:endParaRPr lang="nb-NO"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17B7CB14-3FB0-47DB-A1C7-3EB6AF48BBF6}"/>
              </a:ext>
            </a:extLst>
          </p:cNvPr>
          <p:cNvSpPr>
            <a:spLocks noGrp="1"/>
          </p:cNvSpPr>
          <p:nvPr>
            <p:ph type="title"/>
          </p:nvPr>
        </p:nvSpPr>
        <p:spPr/>
        <p:txBody>
          <a:bodyPr/>
          <a:lstStyle/>
          <a:p>
            <a:r>
              <a:rPr lang="nb-NO" dirty="0"/>
              <a:t>Hjerte </a:t>
            </a:r>
          </a:p>
        </p:txBody>
      </p:sp>
      <p:sp>
        <p:nvSpPr>
          <p:cNvPr id="3" name="Plassholder for bunntekst 2">
            <a:extLst>
              <a:ext uri="{FF2B5EF4-FFF2-40B4-BE49-F238E27FC236}">
                <a16:creationId xmlns:a16="http://schemas.microsoft.com/office/drawing/2014/main" id="{628AF89B-4CF2-42E9-B543-EB23AF828337}"/>
              </a:ext>
            </a:extLst>
          </p:cNvPr>
          <p:cNvSpPr>
            <a:spLocks noGrp="1"/>
          </p:cNvSpPr>
          <p:nvPr>
            <p:ph type="ftr" sz="quarter" idx="11"/>
          </p:nvPr>
        </p:nvSpPr>
        <p:spPr/>
        <p:txBody>
          <a:bodyPr/>
          <a:lstStyle/>
          <a:p>
            <a:r>
              <a:rPr lang="nb-NO"/>
              <a:t>        Feltkontroll av hjortevilt - Mære landbruksskole</a:t>
            </a:r>
          </a:p>
        </p:txBody>
      </p:sp>
      <p:sp>
        <p:nvSpPr>
          <p:cNvPr id="4" name="Plassholder for lysbildenummer 3">
            <a:extLst>
              <a:ext uri="{FF2B5EF4-FFF2-40B4-BE49-F238E27FC236}">
                <a16:creationId xmlns:a16="http://schemas.microsoft.com/office/drawing/2014/main" id="{D817970E-6A69-4A21-B9C9-3CF953FFACC1}"/>
              </a:ext>
            </a:extLst>
          </p:cNvPr>
          <p:cNvSpPr>
            <a:spLocks noGrp="1"/>
          </p:cNvSpPr>
          <p:nvPr>
            <p:ph type="sldNum" sz="quarter" idx="12"/>
          </p:nvPr>
        </p:nvSpPr>
        <p:spPr/>
        <p:txBody>
          <a:bodyPr/>
          <a:lstStyle/>
          <a:p>
            <a:fld id="{FFC29AAB-3456-4CA1-BABF-65584FF2D833}" type="slidenum">
              <a:rPr lang="nb-NO" smtClean="0"/>
              <a:pPr/>
              <a:t>5</a:t>
            </a:fld>
            <a:endParaRPr lang="nb-NO"/>
          </a:p>
        </p:txBody>
      </p:sp>
      <p:sp>
        <p:nvSpPr>
          <p:cNvPr id="5" name="Plassholder for innhold 4">
            <a:extLst>
              <a:ext uri="{FF2B5EF4-FFF2-40B4-BE49-F238E27FC236}">
                <a16:creationId xmlns:a16="http://schemas.microsoft.com/office/drawing/2014/main" id="{13BDFB15-840C-4002-9FCE-937FFF7B9622}"/>
              </a:ext>
            </a:extLst>
          </p:cNvPr>
          <p:cNvSpPr>
            <a:spLocks noGrp="1"/>
          </p:cNvSpPr>
          <p:nvPr>
            <p:ph sz="quarter" idx="1"/>
          </p:nvPr>
        </p:nvSpPr>
        <p:spPr>
          <a:xfrm>
            <a:off x="15248422" y="-17157648"/>
            <a:ext cx="5499210" cy="3589682"/>
          </a:xfrm>
        </p:spPr>
        <p:txBody>
          <a:bodyPr/>
          <a:lstStyle/>
          <a:p>
            <a:endParaRPr lang="nb-NO" dirty="0"/>
          </a:p>
        </p:txBody>
      </p:sp>
      <p:sp>
        <p:nvSpPr>
          <p:cNvPr id="6" name="Rectangle 2">
            <a:extLst>
              <a:ext uri="{FF2B5EF4-FFF2-40B4-BE49-F238E27FC236}">
                <a16:creationId xmlns:a16="http://schemas.microsoft.com/office/drawing/2014/main" id="{116391A9-7215-44A8-964F-BDA8D315A04F}"/>
              </a:ext>
            </a:extLst>
          </p:cNvPr>
          <p:cNvSpPr>
            <a:spLocks noChangeArrowheads="1"/>
          </p:cNvSpPr>
          <p:nvPr/>
        </p:nvSpPr>
        <p:spPr bwMode="auto">
          <a:xfrm>
            <a:off x="14735174" y="-19013476"/>
            <a:ext cx="6469658" cy="8617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b-NO" altLang="nb-NO" sz="1000" b="0" i="0" u="none" strike="noStrike" cap="none" normalizeH="0" baseline="0">
                <a:ln>
                  <a:noFill/>
                </a:ln>
                <a:solidFill>
                  <a:srgbClr val="20588F"/>
                </a:solidFill>
                <a:effectLst/>
                <a:latin typeface="Arial" panose="020B0604020202020204" pitchFamily="34" charset="0"/>
                <a:cs typeface="Arial" panose="020B0604020202020204" pitchFamily="34" charset="0"/>
                <a:hlinkClick r:id="rId4"/>
              </a:rPr>
              <a:t>Gå til innhold</a:t>
            </a:r>
            <a:r>
              <a:rPr kumimoji="0" lang="nb-NO" altLang="nb-NO" sz="1000" b="0" i="0" u="none" strike="noStrike" cap="none" normalizeH="0" baseline="0">
                <a:ln>
                  <a:noFill/>
                </a:ln>
                <a:solidFill>
                  <a:srgbClr val="111111"/>
                </a:solidFill>
                <a:effectLst/>
                <a:latin typeface="Arial" panose="020B0604020202020204" pitchFamily="34" charset="0"/>
                <a:cs typeface="Arial" panose="020B0604020202020204" pitchFamily="34" charset="0"/>
              </a:rPr>
              <a:t> </a:t>
            </a:r>
            <a:endParaRPr kumimoji="0" lang="nb-NO" altLang="nb-NO" sz="6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nb-NO" altLang="nb-NO" sz="1000" b="0" i="0" u="none" strike="noStrike" cap="none" normalizeH="0" baseline="0">
                <a:ln>
                  <a:noFill/>
                </a:ln>
                <a:solidFill>
                  <a:srgbClr val="111111"/>
                </a:solidFill>
                <a:effectLst/>
                <a:latin typeface="Arial" panose="020B0604020202020204" pitchFamily="34" charset="0"/>
                <a:cs typeface="Arial" panose="020B0604020202020204" pitchFamily="34" charset="0"/>
                <a:hlinkClick r:id="rId5" tooltip="To start page for Nasjonal digital læringsarena"/>
              </a:rPr>
              <a:t>  </a:t>
            </a:r>
            <a:r>
              <a:rPr kumimoji="0" lang="nb-NO" altLang="nb-NO" sz="3600" b="0" i="0" u="none" strike="noStrike" cap="none" normalizeH="0" baseline="0">
                <a:ln>
                  <a:noFill/>
                </a:ln>
                <a:solidFill>
                  <a:srgbClr val="111111"/>
                </a:solidFill>
                <a:effectLst/>
                <a:latin typeface="Arial" panose="020B0604020202020204" pitchFamily="34" charset="0"/>
                <a:cs typeface="Arial" panose="020B0604020202020204" pitchFamily="34" charset="0"/>
              </a:rPr>
              <a:t> </a:t>
            </a:r>
            <a:r>
              <a:rPr kumimoji="0" lang="nb-NO" altLang="nb-NO" sz="1000" b="0" i="0" u="none" strike="noStrike" cap="none" normalizeH="0" baseline="0">
                <a:ln>
                  <a:noFill/>
                </a:ln>
                <a:solidFill>
                  <a:srgbClr val="111111"/>
                </a:solidFill>
                <a:effectLst/>
                <a:latin typeface="Arial" panose="020B0604020202020204" pitchFamily="34" charset="0"/>
                <a:cs typeface="Arial" panose="020B0604020202020204"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nb-NO" altLang="nb-NO" sz="1000" b="0" i="0" u="none" strike="noStrike" cap="none" normalizeH="0" baseline="0">
              <a:ln>
                <a:noFill/>
              </a:ln>
              <a:solidFill>
                <a:srgbClr val="111111"/>
              </a:solidFill>
              <a:effectLst/>
              <a:latin typeface="Arial" panose="020B0604020202020204" pitchFamily="34" charset="0"/>
              <a:cs typeface="Arial" panose="020B0604020202020204" pitchFamily="34" charset="0"/>
            </a:endParaRPr>
          </a:p>
        </p:txBody>
      </p:sp>
      <p:sp>
        <p:nvSpPr>
          <p:cNvPr id="7" name="Rectangle 4">
            <a:extLst>
              <a:ext uri="{FF2B5EF4-FFF2-40B4-BE49-F238E27FC236}">
                <a16:creationId xmlns:a16="http://schemas.microsoft.com/office/drawing/2014/main" id="{26458545-7AB5-4604-9F77-374B70C15304}"/>
              </a:ext>
            </a:extLst>
          </p:cNvPr>
          <p:cNvSpPr>
            <a:spLocks noChangeArrowheads="1"/>
          </p:cNvSpPr>
          <p:nvPr/>
        </p:nvSpPr>
        <p:spPr bwMode="auto">
          <a:xfrm>
            <a:off x="13788010" y="-20460026"/>
            <a:ext cx="4178321" cy="37548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pPr marL="0" marR="0" lvl="0" indent="0" algn="l" defTabSz="914400" rtl="0" eaLnBrk="0" fontAlgn="ctr" latinLnBrk="0" hangingPunct="0">
              <a:lnSpc>
                <a:spcPct val="100000"/>
              </a:lnSpc>
              <a:spcBef>
                <a:spcPct val="0"/>
              </a:spcBef>
              <a:spcAft>
                <a:spcPct val="0"/>
              </a:spcAft>
              <a:buClrTx/>
              <a:buSzTx/>
              <a:buFontTx/>
              <a:buNone/>
              <a:tabLst/>
            </a:pPr>
            <a:r>
              <a:rPr kumimoji="0" lang="nb-NO" altLang="nb-NO" sz="1100" b="1" i="0" u="none" strike="noStrike" cap="none" normalizeH="0" baseline="0">
                <a:ln>
                  <a:noFill/>
                </a:ln>
                <a:solidFill>
                  <a:srgbClr val="000000"/>
                </a:solidFill>
                <a:effectLst/>
                <a:latin typeface="Arial" panose="020B0604020202020204" pitchFamily="34" charset="0"/>
                <a:cs typeface="Arial" panose="020B0604020202020204" pitchFamily="34" charset="0"/>
                <a:hlinkClick r:id="rId6"/>
              </a:rPr>
              <a:t>Biologi 1 </a:t>
            </a:r>
            <a:endParaRPr kumimoji="0" lang="nb-NO" altLang="nb-NO" sz="1000" b="0" i="0" u="none" strike="noStrike" cap="none" normalizeH="0" baseline="0">
              <a:ln>
                <a:noFill/>
              </a:ln>
              <a:solidFill>
                <a:srgbClr val="111111"/>
              </a:solidFill>
              <a:effectLst/>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nb-NO" altLang="nb-NO" sz="900" b="0" i="0" u="none" strike="noStrike" cap="none" normalizeH="0" baseline="0">
                <a:ln>
                  <a:noFill/>
                </a:ln>
                <a:solidFill>
                  <a:srgbClr val="111111"/>
                </a:solidFill>
                <a:effectLst/>
                <a:latin typeface="Arial" panose="020B0604020202020204" pitchFamily="34" charset="0"/>
                <a:cs typeface="Arial" panose="020B0604020202020204" pitchFamily="34" charset="0"/>
                <a:hlinkClick r:id="rId7"/>
              </a:rPr>
              <a:t>Bokmål</a:t>
            </a:r>
            <a:r>
              <a:rPr kumimoji="0" lang="nb-NO" altLang="nb-NO" sz="900" b="0" i="0" u="none" strike="noStrike" cap="none" normalizeH="0" baseline="0">
                <a:ln>
                  <a:noFill/>
                </a:ln>
                <a:solidFill>
                  <a:srgbClr val="111111"/>
                </a:solidFill>
                <a:effectLst/>
                <a:latin typeface="Arial" panose="020B0604020202020204" pitchFamily="34" charset="0"/>
                <a:cs typeface="Arial" panose="020B0604020202020204" pitchFamily="34" charset="0"/>
              </a:rPr>
              <a:t> </a:t>
            </a:r>
            <a:endParaRPr kumimoji="0" lang="nb-NO" altLang="nb-NO" sz="900" b="0" i="0" u="none" strike="noStrike" cap="none" normalizeH="0" baseline="0">
              <a:ln>
                <a:noFill/>
              </a:ln>
              <a:solidFill>
                <a:srgbClr val="888888"/>
              </a:solidFill>
              <a:effectLst/>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nb-NO" altLang="nb-NO" sz="900" b="0" i="0" u="none" strike="noStrike" cap="none" normalizeH="0" baseline="0">
                <a:ln>
                  <a:noFill/>
                </a:ln>
                <a:solidFill>
                  <a:srgbClr val="888888"/>
                </a:solidFill>
                <a:effectLst/>
                <a:latin typeface="Arial" panose="020B0604020202020204" pitchFamily="34" charset="0"/>
                <a:cs typeface="Arial" panose="020B0604020202020204" pitchFamily="34" charset="0"/>
              </a:rPr>
              <a:t>|</a:t>
            </a:r>
            <a:r>
              <a:rPr kumimoji="0" lang="nb-NO" altLang="nb-NO" sz="900" b="0" i="0" u="none" strike="noStrike" cap="none" normalizeH="0" baseline="0">
                <a:ln>
                  <a:noFill/>
                </a:ln>
                <a:solidFill>
                  <a:srgbClr val="111111"/>
                </a:solidFill>
                <a:effectLst/>
                <a:latin typeface="Arial" panose="020B0604020202020204" pitchFamily="34" charset="0"/>
                <a:cs typeface="Arial" panose="020B0604020202020204" pitchFamily="34" charset="0"/>
              </a:rPr>
              <a:t>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nb-NO" altLang="nb-NO" sz="900" b="0" i="0" u="none" strike="noStrike" cap="none" normalizeH="0" baseline="0">
                <a:ln>
                  <a:noFill/>
                </a:ln>
                <a:solidFill>
                  <a:srgbClr val="111111"/>
                </a:solidFill>
                <a:effectLst/>
                <a:latin typeface="Arial" panose="020B0604020202020204" pitchFamily="34" charset="0"/>
                <a:cs typeface="Arial" panose="020B0604020202020204" pitchFamily="34" charset="0"/>
                <a:hlinkClick r:id="rId8" tooltip="Help on how to use the NDLA web-site"/>
              </a:rPr>
              <a:t>Hjelp</a:t>
            </a:r>
            <a:r>
              <a:rPr kumimoji="0" lang="nb-NO" altLang="nb-NO" sz="900" b="0" i="0" u="none" strike="noStrike" cap="none" normalizeH="0" baseline="0">
                <a:ln>
                  <a:noFill/>
                </a:ln>
                <a:solidFill>
                  <a:srgbClr val="111111"/>
                </a:solidFill>
                <a:effectLst/>
                <a:latin typeface="Arial" panose="020B0604020202020204" pitchFamily="34" charset="0"/>
                <a:cs typeface="Arial" panose="020B0604020202020204"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nb-NO" altLang="nb-NO" sz="1000" b="0" i="0" u="none" strike="noStrike" cap="none" normalizeH="0" baseline="0">
                <a:ln>
                  <a:noFill/>
                </a:ln>
                <a:solidFill>
                  <a:srgbClr val="111111"/>
                </a:solidFill>
                <a:effectLst/>
                <a:latin typeface="Arial" panose="020B0604020202020204" pitchFamily="34" charset="0"/>
                <a:cs typeface="Arial" panose="020B0604020202020204" pitchFamily="34" charset="0"/>
              </a:rPr>
              <a:t>  </a:t>
            </a:r>
            <a:r>
              <a:rPr kumimoji="0" lang="nb-NO" altLang="nb-NO" sz="7200" b="0" i="0" u="none" strike="noStrike" cap="none" normalizeH="0" baseline="0">
                <a:ln>
                  <a:noFill/>
                </a:ln>
                <a:solidFill>
                  <a:srgbClr val="111111"/>
                </a:solidFill>
                <a:effectLst/>
                <a:latin typeface="Arial" panose="020B0604020202020204" pitchFamily="34" charset="0"/>
                <a:cs typeface="Arial" panose="020B0604020202020204" pitchFamily="34" charset="0"/>
              </a:rPr>
              <a:t> </a:t>
            </a:r>
            <a:r>
              <a:rPr kumimoji="0" lang="nb-NO" altLang="nb-NO" sz="1000" b="0" i="0" u="none" strike="noStrike" cap="none" normalizeH="0" baseline="0">
                <a:ln>
                  <a:noFill/>
                </a:ln>
                <a:solidFill>
                  <a:srgbClr val="111111"/>
                </a:solidFill>
                <a:effectLst/>
                <a:latin typeface="Arial" panose="020B0604020202020204" pitchFamily="34" charset="0"/>
                <a:cs typeface="Arial" panose="020B0604020202020204" pitchFamily="34" charset="0"/>
              </a:rPr>
              <a:t>                                                                                                                                                                                                         </a:t>
            </a:r>
          </a:p>
          <a:p>
            <a:pPr marL="0" marR="0" lvl="0" indent="0" algn="l" defTabSz="914400" rtl="0" eaLnBrk="0" fontAlgn="ctr" latinLnBrk="0" hangingPunct="0">
              <a:lnSpc>
                <a:spcPct val="100000"/>
              </a:lnSpc>
              <a:spcBef>
                <a:spcPct val="0"/>
              </a:spcBef>
              <a:spcAft>
                <a:spcPct val="0"/>
              </a:spcAft>
              <a:buClrTx/>
              <a:buSzTx/>
              <a:buFontTx/>
              <a:buNone/>
              <a:tabLst/>
            </a:pPr>
            <a:r>
              <a:rPr kumimoji="0" lang="nb-NO" altLang="nb-NO" sz="900" b="0" i="0" u="none" strike="noStrike" cap="none" normalizeH="0" baseline="0">
                <a:ln>
                  <a:noFill/>
                </a:ln>
                <a:solidFill>
                  <a:srgbClr val="FFFFFF"/>
                </a:solidFill>
                <a:effectLst/>
                <a:latin typeface="Arial" panose="020B0604020202020204" pitchFamily="34" charset="0"/>
                <a:cs typeface="Arial" panose="020B0604020202020204" pitchFamily="34" charset="0"/>
              </a:rPr>
              <a:t>Ressurskart</a:t>
            </a:r>
            <a:r>
              <a:rPr kumimoji="0" lang="nb-NO" altLang="nb-NO" sz="1000" b="0" i="0" u="none" strike="noStrike" cap="none" normalizeH="0" baseline="0">
                <a:ln>
                  <a:noFill/>
                </a:ln>
                <a:solidFill>
                  <a:srgbClr val="111111"/>
                </a:solidFill>
                <a:effectLst/>
                <a:latin typeface="Arial" panose="020B0604020202020204" pitchFamily="34" charset="0"/>
                <a:cs typeface="Arial" panose="020B0604020202020204" pitchFamily="34" charset="0"/>
              </a:rPr>
              <a:t> </a:t>
            </a:r>
            <a:r>
              <a:rPr kumimoji="0" lang="nb-NO" altLang="nb-NO" sz="900" b="0" i="0" u="none" strike="noStrike" cap="none" normalizeH="0" baseline="0">
                <a:ln>
                  <a:noFill/>
                </a:ln>
                <a:solidFill>
                  <a:srgbClr val="FFFFFF"/>
                </a:solidFill>
                <a:effectLst/>
                <a:latin typeface="Arial" panose="020B0604020202020204" pitchFamily="34" charset="0"/>
                <a:cs typeface="Arial" panose="020B0604020202020204" pitchFamily="34" charset="0"/>
              </a:rPr>
              <a:t>Læreplan </a:t>
            </a:r>
            <a:endParaRPr kumimoji="0" lang="nb-NO" altLang="nb-NO" sz="1000" b="0" i="0" u="none" strike="noStrike" cap="none" normalizeH="0" baseline="0">
              <a:ln>
                <a:noFill/>
              </a:ln>
              <a:solidFill>
                <a:srgbClr val="111111"/>
              </a:solidFill>
              <a:effectLst/>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nb-NO" altLang="nb-NO" sz="1200" b="1" i="0" u="none" strike="noStrike" cap="none" normalizeH="0" baseline="0">
                <a:ln>
                  <a:noFill/>
                </a:ln>
                <a:solidFill>
                  <a:srgbClr val="000000"/>
                </a:solidFill>
                <a:effectLst/>
                <a:latin typeface="&amp;quot"/>
                <a:cs typeface="Arial" panose="020B0604020202020204" pitchFamily="34" charset="0"/>
                <a:hlinkClick r:id="rId7"/>
              </a:rPr>
              <a:t>Fagstoff</a:t>
            </a:r>
            <a:r>
              <a:rPr kumimoji="0" lang="nb-NO" altLang="nb-NO" sz="1000" b="1" i="0" u="none" strike="noStrike" cap="none" normalizeH="0" baseline="0">
                <a:ln>
                  <a:noFill/>
                </a:ln>
                <a:solidFill>
                  <a:srgbClr val="393939"/>
                </a:solidFill>
                <a:effectLst/>
                <a:latin typeface="Arial" panose="020B0604020202020204" pitchFamily="34" charset="0"/>
                <a:cs typeface="Arial" panose="020B0604020202020204" pitchFamily="34" charset="0"/>
              </a:rPr>
              <a:t> </a:t>
            </a:r>
            <a:endParaRPr kumimoji="0" lang="nb-NO" altLang="nb-NO" sz="1000" b="0" i="0" u="none" strike="noStrike" cap="none" normalizeH="0" baseline="0">
              <a:ln>
                <a:noFill/>
              </a:ln>
              <a:solidFill>
                <a:srgbClr val="111111"/>
              </a:solidFill>
              <a:effectLst/>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nb-NO" altLang="nb-NO" sz="1200" b="1" i="0" u="none" strike="noStrike" cap="none" normalizeH="0" baseline="0">
                <a:ln>
                  <a:noFill/>
                </a:ln>
                <a:solidFill>
                  <a:srgbClr val="FFFFFF"/>
                </a:solidFill>
                <a:effectLst/>
                <a:latin typeface="&amp;quot"/>
                <a:cs typeface="Arial" panose="020B0604020202020204" pitchFamily="34" charset="0"/>
                <a:hlinkClick r:id="rId7"/>
              </a:rPr>
              <a:t>Tema</a:t>
            </a:r>
            <a:r>
              <a:rPr kumimoji="0" lang="nb-NO" altLang="nb-NO" sz="1000" b="0" i="0" u="none" strike="noStrike" cap="none" normalizeH="0" baseline="0">
                <a:ln>
                  <a:noFill/>
                </a:ln>
                <a:solidFill>
                  <a:srgbClr val="393939"/>
                </a:solidFill>
                <a:effectLst/>
                <a:latin typeface="Arial" panose="020B0604020202020204" pitchFamily="34" charset="0"/>
                <a:cs typeface="Arial" panose="020B0604020202020204" pitchFamily="34" charset="0"/>
              </a:rPr>
              <a:t> </a:t>
            </a:r>
            <a:endParaRPr kumimoji="0" lang="nb-NO" altLang="nb-NO" sz="1000" b="0" i="0" u="none" strike="noStrike" cap="none" normalizeH="0" baseline="0">
              <a:ln>
                <a:noFill/>
              </a:ln>
              <a:solidFill>
                <a:srgbClr val="111111"/>
              </a:solidFill>
              <a:effectLst/>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nb-NO" altLang="nb-NO" sz="1000" b="0" i="0" u="none" strike="noStrike" cap="none" normalizeH="0" baseline="0">
                <a:ln>
                  <a:noFill/>
                </a:ln>
                <a:solidFill>
                  <a:srgbClr val="FFFFFF"/>
                </a:solidFill>
                <a:effectLst/>
                <a:latin typeface="Arial" panose="020B0604020202020204" pitchFamily="34" charset="0"/>
                <a:cs typeface="Arial" panose="020B0604020202020204" pitchFamily="34" charset="0"/>
              </a:rPr>
              <a:t>Alle</a:t>
            </a:r>
            <a:r>
              <a:rPr kumimoji="0" lang="nb-NO" altLang="nb-NO" sz="1000" b="0" i="0" u="none" strike="noStrike" cap="none" normalizeH="0" baseline="0">
                <a:ln>
                  <a:noFill/>
                </a:ln>
                <a:solidFill>
                  <a:srgbClr val="111111"/>
                </a:solidFill>
                <a:effectLst/>
                <a:latin typeface="Arial" panose="020B0604020202020204" pitchFamily="34" charset="0"/>
                <a:cs typeface="Arial" panose="020B0604020202020204" pitchFamily="34" charset="0"/>
              </a:rPr>
              <a:t> </a:t>
            </a:r>
            <a:endParaRPr kumimoji="0" lang="nb-NO" altLang="nb-NO" sz="1000" b="0" i="0" u="none" strike="noStrike" cap="none" normalizeH="0" baseline="0">
              <a:ln>
                <a:noFill/>
              </a:ln>
              <a:solidFill>
                <a:srgbClr val="20588F"/>
              </a:solidFill>
              <a:effectLst/>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nb-NO" altLang="nb-NO" sz="1000" b="0" i="0" u="none" strike="noStrike" cap="none" normalizeH="0" baseline="0">
                <a:ln>
                  <a:noFill/>
                </a:ln>
                <a:solidFill>
                  <a:srgbClr val="20588F"/>
                </a:solidFill>
                <a:effectLst/>
                <a:latin typeface="Arial" panose="020B0604020202020204" pitchFamily="34" charset="0"/>
                <a:cs typeface="Arial" panose="020B0604020202020204" pitchFamily="34" charset="0"/>
              </a:rPr>
              <a:t>VG2</a:t>
            </a:r>
            <a:r>
              <a:rPr kumimoji="0" lang="nb-NO" altLang="nb-NO" sz="1000" b="0" i="0" u="none" strike="noStrike" cap="none" normalizeH="0" baseline="0">
                <a:ln>
                  <a:noFill/>
                </a:ln>
                <a:solidFill>
                  <a:srgbClr val="111111"/>
                </a:solidFill>
                <a:effectLst/>
                <a:latin typeface="Arial" panose="020B0604020202020204" pitchFamily="34" charset="0"/>
                <a:cs typeface="Arial" panose="020B0604020202020204" pitchFamily="34" charset="0"/>
              </a:rPr>
              <a:t> </a:t>
            </a:r>
            <a:endParaRPr kumimoji="0" lang="nb-NO" altLang="nb-NO" sz="1000" b="0" i="0" u="none" strike="noStrike" cap="none" normalizeH="0" baseline="0">
              <a:ln>
                <a:noFill/>
              </a:ln>
              <a:solidFill>
                <a:srgbClr val="20588F"/>
              </a:solidFill>
              <a:effectLst/>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nb-NO" altLang="nb-NO" sz="1000" b="0" i="0" u="none" strike="noStrike" cap="none" normalizeH="0" baseline="0">
                <a:ln>
                  <a:noFill/>
                </a:ln>
                <a:solidFill>
                  <a:srgbClr val="20588F"/>
                </a:solidFill>
                <a:effectLst/>
                <a:latin typeface="Arial" panose="020B0604020202020204" pitchFamily="34" charset="0"/>
                <a:cs typeface="Arial" panose="020B0604020202020204" pitchFamily="34" charset="0"/>
              </a:rPr>
              <a:t>VG3</a:t>
            </a:r>
            <a:r>
              <a:rPr kumimoji="0" lang="nb-NO" altLang="nb-NO" sz="1000" b="0" i="0" u="none" strike="noStrike" cap="none" normalizeH="0" baseline="0">
                <a:ln>
                  <a:noFill/>
                </a:ln>
                <a:solidFill>
                  <a:srgbClr val="111111"/>
                </a:solidFill>
                <a:effectLst/>
                <a:latin typeface="Arial" panose="020B0604020202020204" pitchFamily="34" charset="0"/>
                <a:cs typeface="Arial" panose="020B0604020202020204" pitchFamily="34" charset="0"/>
              </a:rPr>
              <a:t>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nb-NO" altLang="nb-NO" sz="1000" b="0" i="0" u="none" strike="noStrike" cap="none" normalizeH="0" baseline="0">
                <a:ln>
                  <a:noFill/>
                </a:ln>
                <a:solidFill>
                  <a:srgbClr val="000000"/>
                </a:solidFill>
                <a:effectLst/>
                <a:latin typeface="Arial" panose="020B0604020202020204" pitchFamily="34" charset="0"/>
                <a:cs typeface="Arial" panose="020B0604020202020204" pitchFamily="34" charset="0"/>
                <a:hlinkClick r:id="rId9"/>
              </a:rPr>
              <a:t>Den unge biologen</a:t>
            </a:r>
            <a:endParaRPr kumimoji="0" lang="nb-NO" altLang="nb-NO" sz="1000" b="0" i="0" u="none" strike="noStrike" cap="none" normalizeH="0" baseline="0">
              <a:ln>
                <a:noFill/>
              </a:ln>
              <a:solidFill>
                <a:srgbClr val="111111"/>
              </a:solidFill>
              <a:effectLst/>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nb-NO" altLang="nb-NO" sz="1000" b="0" i="0" u="none" strike="noStrike" cap="none" normalizeH="0" baseline="0">
                <a:ln>
                  <a:noFill/>
                </a:ln>
                <a:solidFill>
                  <a:srgbClr val="000000"/>
                </a:solidFill>
                <a:effectLst/>
                <a:latin typeface="Arial" panose="020B0604020202020204" pitchFamily="34" charset="0"/>
                <a:cs typeface="Arial" panose="020B0604020202020204" pitchFamily="34" charset="0"/>
                <a:hlinkClick r:id="rId10"/>
              </a:rPr>
              <a:t>Cellebiologi</a:t>
            </a:r>
            <a:endParaRPr kumimoji="0" lang="nb-NO" altLang="nb-NO" sz="1000" b="0" i="0" u="none" strike="noStrike" cap="none" normalizeH="0" baseline="0">
              <a:ln>
                <a:noFill/>
              </a:ln>
              <a:solidFill>
                <a:srgbClr val="111111"/>
              </a:solidFill>
              <a:effectLst/>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nb-NO" altLang="nb-NO" sz="1000" b="0" i="0" u="none" strike="noStrike" cap="none" normalizeH="0" baseline="0">
                <a:ln>
                  <a:noFill/>
                </a:ln>
                <a:solidFill>
                  <a:srgbClr val="000000"/>
                </a:solidFill>
                <a:effectLst/>
                <a:latin typeface="Arial" panose="020B0604020202020204" pitchFamily="34" charset="0"/>
                <a:cs typeface="Arial" panose="020B0604020202020204" pitchFamily="34" charset="0"/>
                <a:hlinkClick r:id="rId11"/>
              </a:rPr>
              <a:t>Fysiologien til mennesket</a:t>
            </a:r>
            <a:endParaRPr kumimoji="0" lang="nb-NO" altLang="nb-NO" sz="1000" b="0" i="0" u="none" strike="noStrike" cap="none" normalizeH="0" baseline="0">
              <a:ln>
                <a:noFill/>
              </a:ln>
              <a:solidFill>
                <a:srgbClr val="111111"/>
              </a:solidFill>
              <a:effectLst/>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nb-NO" altLang="nb-NO" sz="1000" b="0" i="0" u="none" strike="noStrike" cap="none" normalizeH="0" baseline="0">
                <a:ln>
                  <a:noFill/>
                </a:ln>
                <a:solidFill>
                  <a:srgbClr val="000000"/>
                </a:solidFill>
                <a:effectLst/>
                <a:latin typeface="Arial" panose="020B0604020202020204" pitchFamily="34" charset="0"/>
                <a:cs typeface="Arial" panose="020B0604020202020204" pitchFamily="34" charset="0"/>
                <a:hlinkClick r:id="rId12"/>
              </a:rPr>
              <a:t>Funksjon og tilpasning</a:t>
            </a:r>
            <a:endParaRPr kumimoji="0" lang="nb-NO" altLang="nb-NO" sz="1000" b="0" i="0" u="none" strike="noStrike" cap="none" normalizeH="0" baseline="0">
              <a:ln>
                <a:noFill/>
              </a:ln>
              <a:solidFill>
                <a:srgbClr val="111111"/>
              </a:solidFill>
              <a:effectLst/>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nb-NO" altLang="nb-NO" sz="1000" b="0" i="0" u="none" strike="noStrike" cap="none" normalizeH="0" baseline="0">
                <a:ln>
                  <a:noFill/>
                </a:ln>
                <a:solidFill>
                  <a:srgbClr val="000000"/>
                </a:solidFill>
                <a:effectLst/>
                <a:latin typeface="Arial" panose="020B0604020202020204" pitchFamily="34" charset="0"/>
                <a:cs typeface="Arial" panose="020B0604020202020204" pitchFamily="34" charset="0"/>
                <a:hlinkClick r:id="rId13"/>
              </a:rPr>
              <a:t>Biologisk mangfold</a:t>
            </a:r>
            <a:endParaRPr kumimoji="0" lang="nb-NO" altLang="nb-NO" sz="1000" b="0" i="0" u="none" strike="noStrike" cap="none" normalizeH="0" baseline="0">
              <a:ln>
                <a:noFill/>
              </a:ln>
              <a:solidFill>
                <a:srgbClr val="111111"/>
              </a:solidFill>
              <a:effectLst/>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nb-NO" altLang="nb-NO" sz="1000" b="0" i="0" u="none" strike="noStrike" cap="none" normalizeH="0" baseline="0">
              <a:ln>
                <a:noFill/>
              </a:ln>
              <a:solidFill>
                <a:srgbClr val="111111"/>
              </a:solidFill>
              <a:effectLst/>
              <a:latin typeface="Arial" panose="020B0604020202020204" pitchFamily="34" charset="0"/>
              <a:cs typeface="Arial" panose="020B0604020202020204" pitchFamily="34" charset="0"/>
            </a:endParaRPr>
          </a:p>
        </p:txBody>
      </p:sp>
      <p:sp>
        <p:nvSpPr>
          <p:cNvPr id="9" name="Rectangle 7">
            <a:extLst>
              <a:ext uri="{FF2B5EF4-FFF2-40B4-BE49-F238E27FC236}">
                <a16:creationId xmlns:a16="http://schemas.microsoft.com/office/drawing/2014/main" id="{4459483C-1BBD-47E1-BAF2-954CC07BF478}"/>
              </a:ext>
            </a:extLst>
          </p:cNvPr>
          <p:cNvSpPr>
            <a:spLocks noChangeArrowheads="1"/>
          </p:cNvSpPr>
          <p:nvPr/>
        </p:nvSpPr>
        <p:spPr bwMode="auto">
          <a:xfrm>
            <a:off x="12941136" y="-19113504"/>
            <a:ext cx="2129596" cy="10618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b-NO" altLang="nb-NO" sz="800" b="0" i="0" u="none" strike="noStrike" cap="none" normalizeH="0" baseline="0">
                <a:ln>
                  <a:noFill/>
                </a:ln>
                <a:solidFill>
                  <a:srgbClr val="FFFFFF"/>
                </a:solidFill>
                <a:effectLst/>
                <a:latin typeface="Arial" panose="020B0604020202020204" pitchFamily="34" charset="0"/>
                <a:cs typeface="Arial" panose="020B0604020202020204" pitchFamily="34" charset="0"/>
              </a:rPr>
              <a:t>Oppgave: Forsøk</a:t>
            </a:r>
            <a:endParaRPr kumimoji="0" lang="nb-NO" altLang="nb-NO" sz="1700" b="1" i="0" u="none" strike="noStrike" cap="none" normalizeH="0" baseline="0">
              <a:ln>
                <a:noFill/>
              </a:ln>
              <a:solidFill>
                <a:srgbClr val="343434"/>
              </a:solidFill>
              <a:effectLst/>
              <a:latin typeface="&amp;quot"/>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nb-NO" altLang="nb-NO" sz="1700" b="1" i="0" u="none" strike="noStrike" cap="none" normalizeH="0" baseline="0">
                <a:ln>
                  <a:noFill/>
                </a:ln>
                <a:solidFill>
                  <a:srgbClr val="343434"/>
                </a:solidFill>
                <a:effectLst/>
                <a:latin typeface="&amp;quot"/>
                <a:cs typeface="Arial" panose="020B0604020202020204" pitchFamily="34" charset="0"/>
              </a:rPr>
              <a:t>Disseksjon av hjerte fra gris</a:t>
            </a:r>
          </a:p>
          <a:p>
            <a:pPr marL="0" marR="0" lvl="0" indent="0" algn="l" defTabSz="914400" rtl="0" eaLnBrk="0" fontAlgn="base" latinLnBrk="0" hangingPunct="0">
              <a:lnSpc>
                <a:spcPct val="100000"/>
              </a:lnSpc>
              <a:spcBef>
                <a:spcPct val="0"/>
              </a:spcBef>
              <a:spcAft>
                <a:spcPct val="0"/>
              </a:spcAft>
              <a:buClrTx/>
              <a:buSzTx/>
              <a:buFontTx/>
              <a:buNone/>
              <a:tabLst/>
            </a:pPr>
            <a:r>
              <a:rPr kumimoji="0" lang="nb-NO" altLang="nb-NO" sz="900" b="1" i="0" u="none" strike="noStrike" cap="none" normalizeH="0" baseline="0">
                <a:ln>
                  <a:noFill/>
                </a:ln>
                <a:solidFill>
                  <a:srgbClr val="626262"/>
                </a:solidFill>
                <a:effectLst/>
                <a:latin typeface="Arial" panose="020B0604020202020204" pitchFamily="34" charset="0"/>
                <a:cs typeface="Arial" panose="020B0604020202020204" pitchFamily="34" charset="0"/>
                <a:hlinkClick r:id="rId14"/>
              </a:rPr>
              <a:t>ALF JACOB NILSEN</a:t>
            </a:r>
            <a:r>
              <a:rPr kumimoji="0" lang="nb-NO" altLang="nb-NO" sz="900" b="1" i="0" u="none" strike="noStrike" cap="none" normalizeH="0" baseline="0">
                <a:ln>
                  <a:noFill/>
                </a:ln>
                <a:solidFill>
                  <a:srgbClr val="626262"/>
                </a:solidFill>
                <a:effectLst/>
                <a:latin typeface="Arial" panose="020B0604020202020204" pitchFamily="34" charset="0"/>
                <a:cs typeface="Arial" panose="020B0604020202020204" pitchFamily="34" charset="0"/>
              </a:rPr>
              <a:t>, </a:t>
            </a:r>
            <a:r>
              <a:rPr kumimoji="0" lang="nb-NO" altLang="nb-NO" sz="900" b="1" i="0" u="none" strike="noStrike" cap="none" normalizeH="0" baseline="0">
                <a:ln>
                  <a:noFill/>
                </a:ln>
                <a:solidFill>
                  <a:srgbClr val="626262"/>
                </a:solidFill>
                <a:effectLst/>
                <a:latin typeface="Arial" panose="020B0604020202020204" pitchFamily="34" charset="0"/>
                <a:cs typeface="Arial" panose="020B0604020202020204" pitchFamily="34" charset="0"/>
                <a:hlinkClick r:id="rId15"/>
              </a:rPr>
              <a:t>KRISTIN BØHLE</a:t>
            </a:r>
            <a:endParaRPr kumimoji="0" lang="nb-NO" altLang="nb-NO" sz="1000" b="0" i="0" u="none" strike="noStrike" cap="none" normalizeH="0" baseline="0">
              <a:ln>
                <a:noFill/>
              </a:ln>
              <a:solidFill>
                <a:srgbClr val="111111"/>
              </a:solidFill>
              <a:effectLst/>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nb-NO" altLang="nb-NO" sz="1800" b="0" i="0" u="none" strike="noStrike" cap="none" normalizeH="0" baseline="0">
              <a:ln>
                <a:noFill/>
              </a:ln>
              <a:solidFill>
                <a:schemeClr val="tx1"/>
              </a:solidFill>
              <a:effectLst/>
              <a:latin typeface="Arial" panose="020B0604020202020204" pitchFamily="34" charset="0"/>
            </a:endParaRPr>
          </a:p>
        </p:txBody>
      </p:sp>
      <p:sp>
        <p:nvSpPr>
          <p:cNvPr id="10" name="Rectangle 8">
            <a:extLst>
              <a:ext uri="{FF2B5EF4-FFF2-40B4-BE49-F238E27FC236}">
                <a16:creationId xmlns:a16="http://schemas.microsoft.com/office/drawing/2014/main" id="{493B16A9-9D22-42EA-9A0F-DBAF8E21ABD2}"/>
              </a:ext>
            </a:extLst>
          </p:cNvPr>
          <p:cNvSpPr>
            <a:spLocks noChangeArrowheads="1"/>
          </p:cNvSpPr>
          <p:nvPr/>
        </p:nvSpPr>
        <p:spPr bwMode="auto">
          <a:xfrm>
            <a:off x="12941136" y="-69656740"/>
            <a:ext cx="832012" cy="1005352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b-NO" altLang="nb-NO" sz="800" b="1" i="0" u="none" strike="noStrike" cap="none" normalizeH="0" baseline="0" dirty="0">
                <a:ln>
                  <a:noFill/>
                </a:ln>
                <a:solidFill>
                  <a:srgbClr val="BBBBBB"/>
                </a:solidFill>
                <a:effectLst/>
                <a:latin typeface="Arial" panose="020B0604020202020204" pitchFamily="34" charset="0"/>
                <a:cs typeface="Arial" panose="020B0604020202020204" pitchFamily="34" charset="0"/>
              </a:rPr>
              <a:t>Publisert:</a:t>
            </a:r>
            <a:r>
              <a:rPr kumimoji="0" lang="nb-NO" altLang="nb-NO" sz="800" b="0" i="0" u="none" strike="noStrike" cap="none" normalizeH="0" baseline="0" dirty="0">
                <a:ln>
                  <a:noFill/>
                </a:ln>
                <a:solidFill>
                  <a:srgbClr val="BBBBBB"/>
                </a:solidFill>
                <a:effectLst/>
                <a:latin typeface="Arial" panose="020B0604020202020204" pitchFamily="34" charset="0"/>
                <a:cs typeface="Arial" panose="020B0604020202020204" pitchFamily="34" charset="0"/>
              </a:rPr>
              <a:t> 26.06.2012, </a:t>
            </a:r>
            <a:r>
              <a:rPr kumimoji="0" lang="nb-NO" altLang="nb-NO" sz="800" b="1" i="0" u="none" strike="noStrike" cap="none" normalizeH="0" baseline="0" dirty="0">
                <a:ln>
                  <a:noFill/>
                </a:ln>
                <a:solidFill>
                  <a:srgbClr val="BBBBBB"/>
                </a:solidFill>
                <a:effectLst/>
                <a:latin typeface="Arial" panose="020B0604020202020204" pitchFamily="34" charset="0"/>
                <a:cs typeface="Arial" panose="020B0604020202020204" pitchFamily="34" charset="0"/>
              </a:rPr>
              <a:t>Oppdatert:</a:t>
            </a:r>
            <a:r>
              <a:rPr kumimoji="0" lang="nb-NO" altLang="nb-NO" sz="800" b="0" i="0" u="none" strike="noStrike" cap="none" normalizeH="0" baseline="0" dirty="0">
                <a:ln>
                  <a:noFill/>
                </a:ln>
                <a:solidFill>
                  <a:srgbClr val="BBBBBB"/>
                </a:solidFill>
                <a:effectLst/>
                <a:latin typeface="Arial" panose="020B0604020202020204" pitchFamily="34" charset="0"/>
                <a:cs typeface="Arial" panose="020B0604020202020204" pitchFamily="34" charset="0"/>
              </a:rPr>
              <a:t> 04.03.2017 </a:t>
            </a:r>
            <a:endParaRPr kumimoji="0" lang="nb-NO" altLang="nb-NO" sz="1000" b="0" i="0" u="none" strike="noStrike" cap="none" normalizeH="0" baseline="0" dirty="0">
              <a:ln>
                <a:noFill/>
              </a:ln>
              <a:solidFill>
                <a:srgbClr val="111111"/>
              </a:solidFill>
              <a:effectLst/>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nb-NO" altLang="nb-NO" sz="900" b="0" i="0" u="none" strike="noStrike" cap="none" normalizeH="0" baseline="0" dirty="0">
                <a:ln>
                  <a:noFill/>
                </a:ln>
                <a:solidFill>
                  <a:srgbClr val="111111"/>
                </a:solidFill>
                <a:effectLst/>
                <a:latin typeface="Arial" panose="020B0604020202020204" pitchFamily="34" charset="0"/>
                <a:cs typeface="Arial" panose="020B0604020202020204" pitchFamily="34" charset="0"/>
              </a:rPr>
              <a:t>Innbygg</a:t>
            </a:r>
            <a:r>
              <a:rPr kumimoji="0" lang="nb-NO" altLang="nb-NO" sz="1000" b="0" i="0" u="none" strike="noStrike" cap="none" normalizeH="0" baseline="0" dirty="0">
                <a:ln>
                  <a:noFill/>
                </a:ln>
                <a:solidFill>
                  <a:srgbClr val="111111"/>
                </a:solidFill>
                <a:effectLst/>
                <a:latin typeface="Arial" panose="020B0604020202020204" pitchFamily="34" charset="0"/>
                <a:cs typeface="Arial" panose="020B0604020202020204" pitchFamily="34" charset="0"/>
              </a:rPr>
              <a:t>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nb-NO" altLang="nb-NO" sz="900" b="0" i="0" u="none" strike="noStrike" cap="none" normalizeH="0" baseline="0" dirty="0">
                <a:ln>
                  <a:noFill/>
                </a:ln>
                <a:solidFill>
                  <a:srgbClr val="111111"/>
                </a:solidFill>
                <a:effectLst/>
                <a:latin typeface="Arial" panose="020B0604020202020204" pitchFamily="34" charset="0"/>
                <a:cs typeface="Arial" panose="020B0604020202020204" pitchFamily="34" charset="0"/>
                <a:hlinkClick r:id="rId16"/>
              </a:rPr>
              <a:t>Enkel visning </a:t>
            </a:r>
            <a:endParaRPr kumimoji="0" lang="nb-NO" altLang="nb-NO" sz="1000" b="0" i="0" u="none" strike="noStrike" cap="none" normalizeH="0" baseline="0" dirty="0">
              <a:ln>
                <a:noFill/>
              </a:ln>
              <a:solidFill>
                <a:srgbClr val="111111"/>
              </a:solidFill>
              <a:effectLst/>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nb-NO" altLang="nb-NO" sz="900" b="0" i="0" u="none" strike="noStrike" cap="none" normalizeH="0" baseline="0" dirty="0">
                <a:ln>
                  <a:noFill/>
                </a:ln>
                <a:solidFill>
                  <a:srgbClr val="111111"/>
                </a:solidFill>
                <a:effectLst/>
                <a:latin typeface="Arial" panose="020B0604020202020204" pitchFamily="34" charset="0"/>
                <a:cs typeface="Arial" panose="020B0604020202020204" pitchFamily="34" charset="0"/>
                <a:hlinkClick r:id="rId17" tooltip="Skriv ut"/>
              </a:rPr>
              <a:t>Skriv ut </a:t>
            </a:r>
            <a:endParaRPr kumimoji="0" lang="nb-NO" altLang="nb-NO" sz="1000" b="0" i="0" u="none" strike="noStrike" cap="none" normalizeH="0" baseline="0" dirty="0">
              <a:ln>
                <a:noFill/>
              </a:ln>
              <a:solidFill>
                <a:srgbClr val="111111"/>
              </a:solidFill>
              <a:effectLst/>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nb-NO" altLang="nb-NO" sz="1100" b="0" i="0" u="none" strike="noStrike" cap="none" normalizeH="0" baseline="0" dirty="0">
                <a:ln>
                  <a:noFill/>
                </a:ln>
                <a:solidFill>
                  <a:srgbClr val="111111"/>
                </a:solidFill>
                <a:effectLst/>
                <a:latin typeface="Arial" panose="020B0604020202020204" pitchFamily="34" charset="0"/>
                <a:cs typeface="Arial" panose="020B0604020202020204" pitchFamily="34" charset="0"/>
              </a:rPr>
              <a:t>  </a:t>
            </a:r>
            <a:r>
              <a:rPr kumimoji="0" lang="nb-NO" altLang="nb-NO" sz="7900" b="0" i="0" u="none" strike="noStrike" cap="none" normalizeH="0" baseline="0" dirty="0">
                <a:ln>
                  <a:noFill/>
                </a:ln>
                <a:solidFill>
                  <a:srgbClr val="111111"/>
                </a:solidFill>
                <a:effectLst/>
                <a:latin typeface="Arial" panose="020B0604020202020204" pitchFamily="34" charset="0"/>
                <a:cs typeface="Arial" panose="020B0604020202020204" pitchFamily="34" charset="0"/>
              </a:rPr>
              <a:t> </a:t>
            </a:r>
            <a:r>
              <a:rPr kumimoji="0" lang="nb-NO" altLang="nb-NO" sz="1100" b="0" i="0" u="none" strike="noStrike" cap="none" normalizeH="0" baseline="0" dirty="0">
                <a:ln>
                  <a:noFill/>
                </a:ln>
                <a:solidFill>
                  <a:srgbClr val="111111"/>
                </a:solidFill>
                <a:effectLst/>
                <a:latin typeface="Arial" panose="020B0604020202020204" pitchFamily="34" charset="0"/>
                <a:cs typeface="Arial" panose="020B0604020202020204"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nb-NO" altLang="nb-NO" sz="1100" b="0" i="0" u="none" strike="noStrike" cap="none" normalizeH="0" baseline="0" dirty="0">
                <a:ln>
                  <a:noFill/>
                </a:ln>
                <a:solidFill>
                  <a:srgbClr val="111111"/>
                </a:solidFill>
                <a:effectLst/>
                <a:latin typeface="Arial" panose="020B0604020202020204" pitchFamily="34" charset="0"/>
                <a:cs typeface="Arial" panose="020B0604020202020204" pitchFamily="34" charset="0"/>
              </a:rPr>
              <a:t>Gjennom en disseksjon av hjerte fra gris kan du lære mye om menneskehjertets anatomi fordi de to hjertene ligner mye på hverandre. I denne øvelsen får du se et grisehjerte utvendig og innvendig. Du får også se hvordan hjerte og lunger henger sammen, og hvordan lungene beveger seg.</a:t>
            </a:r>
          </a:p>
          <a:p>
            <a:pPr marL="0" marR="0" lvl="0" indent="0" algn="l" defTabSz="914400" rtl="0" eaLnBrk="0" fontAlgn="base" latinLnBrk="0" hangingPunct="0">
              <a:lnSpc>
                <a:spcPct val="100000"/>
              </a:lnSpc>
              <a:spcBef>
                <a:spcPct val="0"/>
              </a:spcBef>
              <a:spcAft>
                <a:spcPct val="0"/>
              </a:spcAft>
              <a:buClrTx/>
              <a:buSzTx/>
              <a:buFontTx/>
              <a:buNone/>
              <a:tabLst/>
            </a:pPr>
            <a:r>
              <a:rPr kumimoji="0" lang="nb-NO" altLang="nb-NO" sz="1000" b="0" i="0" u="none" strike="noStrike" cap="none" normalizeH="0" baseline="0" dirty="0">
                <a:ln>
                  <a:noFill/>
                </a:ln>
                <a:solidFill>
                  <a:srgbClr val="20588F"/>
                </a:solidFill>
                <a:effectLst/>
                <a:latin typeface="Arial" panose="020B0604020202020204" pitchFamily="34" charset="0"/>
                <a:cs typeface="Arial" panose="020B0604020202020204" pitchFamily="34" charset="0"/>
                <a:hlinkClick r:id="rId18" tooltip="Hjertet fra gris ligner på menneskehjertet."/>
              </a:rPr>
              <a:t>  </a:t>
            </a:r>
            <a:r>
              <a:rPr kumimoji="0" lang="nb-NO" altLang="nb-NO" sz="7900" b="0" i="0" u="none" strike="noStrike" cap="none" normalizeH="0" baseline="0" dirty="0">
                <a:ln>
                  <a:noFill/>
                </a:ln>
                <a:solidFill>
                  <a:srgbClr val="20588F"/>
                </a:solidFill>
                <a:effectLst/>
                <a:latin typeface="Arial" panose="020B0604020202020204" pitchFamily="34" charset="0"/>
                <a:cs typeface="Arial" panose="020B0604020202020204" pitchFamily="34" charset="0"/>
              </a:rPr>
              <a:t> </a:t>
            </a:r>
            <a:r>
              <a:rPr kumimoji="0" lang="nb-NO" altLang="nb-NO" sz="1000" b="0" i="0" u="none" strike="noStrike" cap="none" normalizeH="0" baseline="0" dirty="0">
                <a:ln>
                  <a:noFill/>
                </a:ln>
                <a:solidFill>
                  <a:srgbClr val="20588F"/>
                </a:solidFill>
                <a:effectLst/>
                <a:latin typeface="Arial" panose="020B0604020202020204" pitchFamily="34" charset="0"/>
                <a:cs typeface="Arial" panose="020B0604020202020204" pitchFamily="34" charset="0"/>
              </a:rPr>
              <a:t>                                             </a:t>
            </a:r>
            <a:r>
              <a:rPr kumimoji="0" lang="nb-NO" altLang="nb-NO" sz="800" b="0" i="0" u="none" strike="noStrike" cap="none" normalizeH="0" baseline="0" dirty="0">
                <a:ln>
                  <a:noFill/>
                </a:ln>
                <a:solidFill>
                  <a:srgbClr val="111111"/>
                </a:solidFill>
                <a:effectLst/>
                <a:latin typeface="Arial" panose="020B0604020202020204" pitchFamily="34" charset="0"/>
                <a:cs typeface="Arial" panose="020B0604020202020204" pitchFamily="34" charset="0"/>
              </a:rPr>
              <a:t>Hjertet fra gris ligner på menneskehjertet.</a:t>
            </a:r>
            <a:br>
              <a:rPr kumimoji="0" lang="nb-NO" altLang="nb-NO" sz="800" b="0" i="0" u="none" strike="noStrike" cap="none" normalizeH="0" baseline="0" dirty="0">
                <a:ln>
                  <a:noFill/>
                </a:ln>
                <a:solidFill>
                  <a:srgbClr val="111111"/>
                </a:solidFill>
                <a:effectLst/>
                <a:latin typeface="Arial" panose="020B0604020202020204" pitchFamily="34" charset="0"/>
                <a:cs typeface="Arial" panose="020B0604020202020204" pitchFamily="34" charset="0"/>
              </a:rPr>
            </a:br>
            <a:r>
              <a:rPr kumimoji="0" lang="nb-NO" altLang="nb-NO" sz="800" b="0" i="0" u="none" strike="noStrike" cap="none" normalizeH="0" baseline="0" dirty="0">
                <a:ln>
                  <a:noFill/>
                </a:ln>
                <a:solidFill>
                  <a:srgbClr val="111111"/>
                </a:solidFill>
                <a:effectLst/>
                <a:latin typeface="Arial" panose="020B0604020202020204" pitchFamily="34" charset="0"/>
                <a:cs typeface="Arial" panose="020B0604020202020204" pitchFamily="34" charset="0"/>
              </a:rPr>
              <a:t>Fotograf: </a:t>
            </a:r>
            <a:r>
              <a:rPr kumimoji="0" lang="nb-NO" altLang="nb-NO" sz="800" b="0" i="0" u="none" strike="noStrike" cap="none" normalizeH="0" baseline="0" dirty="0">
                <a:ln>
                  <a:noFill/>
                </a:ln>
                <a:solidFill>
                  <a:srgbClr val="20588F"/>
                </a:solidFill>
                <a:effectLst/>
                <a:latin typeface="Arial" panose="020B0604020202020204" pitchFamily="34" charset="0"/>
                <a:cs typeface="Arial" panose="020B0604020202020204" pitchFamily="34" charset="0"/>
                <a:hlinkClick r:id="rId19"/>
              </a:rPr>
              <a:t>Guro Utne Salvesen</a:t>
            </a:r>
            <a:r>
              <a:rPr kumimoji="0" lang="nb-NO" altLang="nb-NO" sz="1000" b="0" i="0" u="none" strike="noStrike" cap="none" normalizeH="0" baseline="0" dirty="0">
                <a:ln>
                  <a:noFill/>
                </a:ln>
                <a:solidFill>
                  <a:srgbClr val="111111"/>
                </a:solidFill>
                <a:effectLst/>
                <a:latin typeface="Arial" panose="020B0604020202020204" pitchFamily="34" charset="0"/>
                <a:cs typeface="Arial" panose="020B0604020202020204"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nb-NO" altLang="nb-NO" sz="1000" b="0" i="0" u="none" strike="noStrike" cap="none" normalizeH="0" baseline="0" dirty="0">
                <a:ln>
                  <a:noFill/>
                </a:ln>
                <a:solidFill>
                  <a:srgbClr val="111111"/>
                </a:solidFill>
                <a:effectLst/>
                <a:latin typeface="Arial" panose="020B0604020202020204" pitchFamily="34" charset="0"/>
                <a:cs typeface="Arial" panose="020B0604020202020204"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nb-NO" altLang="nb-NO" sz="1000" b="0" i="0" u="none" strike="noStrike" cap="none" normalizeH="0" baseline="0" dirty="0">
                <a:ln>
                  <a:noFill/>
                </a:ln>
                <a:solidFill>
                  <a:srgbClr val="111111"/>
                </a:solidFill>
                <a:effectLst/>
                <a:latin typeface="Arial" panose="020B0604020202020204" pitchFamily="34" charset="0"/>
                <a:cs typeface="Arial" panose="020B0604020202020204"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nb-NO" altLang="nb-NO" sz="1000" b="0" i="0" u="none" strike="noStrike" cap="none" normalizeH="0" baseline="0" dirty="0">
                <a:ln>
                  <a:noFill/>
                </a:ln>
                <a:solidFill>
                  <a:srgbClr val="111111"/>
                </a:solidFill>
                <a:effectLst/>
                <a:latin typeface="Arial" panose="020B0604020202020204" pitchFamily="34" charset="0"/>
                <a:cs typeface="Arial" panose="020B0604020202020204" pitchFamily="34" charset="0"/>
              </a:rPr>
              <a:t> </a:t>
            </a:r>
            <a:br>
              <a:rPr kumimoji="0" lang="nb-NO" altLang="nb-NO" sz="1000" b="0" i="0" u="none" strike="noStrike" cap="none" normalizeH="0" baseline="0" dirty="0">
                <a:ln>
                  <a:noFill/>
                </a:ln>
                <a:solidFill>
                  <a:srgbClr val="111111"/>
                </a:solidFill>
                <a:effectLst/>
                <a:latin typeface="Arial" panose="020B0604020202020204" pitchFamily="34" charset="0"/>
                <a:cs typeface="Arial" panose="020B0604020202020204" pitchFamily="34" charset="0"/>
              </a:rPr>
            </a:br>
            <a:r>
              <a:rPr kumimoji="0" lang="nb-NO" altLang="nb-NO" sz="1000" b="0" i="0" u="none" strike="noStrike" cap="none" normalizeH="0" baseline="0" dirty="0">
                <a:ln>
                  <a:noFill/>
                </a:ln>
                <a:solidFill>
                  <a:srgbClr val="20588F"/>
                </a:solidFill>
                <a:effectLst/>
                <a:latin typeface="Arial" panose="020B0604020202020204" pitchFamily="34" charset="0"/>
                <a:cs typeface="Arial" panose="020B0604020202020204" pitchFamily="34" charset="0"/>
                <a:hlinkClick r:id="rId20" tooltip="Fotodokumentasjon av hjertedisseksjon."/>
              </a:rPr>
              <a:t>  </a:t>
            </a:r>
            <a:r>
              <a:rPr kumimoji="0" lang="nb-NO" altLang="nb-NO" sz="12700" b="0" i="0" u="none" strike="noStrike" cap="none" normalizeH="0" baseline="0" dirty="0">
                <a:ln>
                  <a:noFill/>
                </a:ln>
                <a:solidFill>
                  <a:srgbClr val="20588F"/>
                </a:solidFill>
                <a:effectLst/>
                <a:latin typeface="Arial" panose="020B0604020202020204" pitchFamily="34" charset="0"/>
                <a:cs typeface="Arial" panose="020B0604020202020204" pitchFamily="34" charset="0"/>
              </a:rPr>
              <a:t> </a:t>
            </a:r>
            <a:r>
              <a:rPr kumimoji="0" lang="nb-NO" altLang="nb-NO" sz="1000" b="0" i="0" u="none" strike="noStrike" cap="none" normalizeH="0" baseline="0" dirty="0">
                <a:ln>
                  <a:noFill/>
                </a:ln>
                <a:solidFill>
                  <a:srgbClr val="20588F"/>
                </a:solidFill>
                <a:effectLst/>
                <a:latin typeface="Arial" panose="020B0604020202020204" pitchFamily="34" charset="0"/>
                <a:cs typeface="Arial" panose="020B0604020202020204" pitchFamily="34" charset="0"/>
              </a:rPr>
              <a:t>                                             </a:t>
            </a:r>
            <a:r>
              <a:rPr kumimoji="0" lang="nb-NO" altLang="nb-NO" sz="800" b="0" i="0" u="none" strike="noStrike" cap="none" normalizeH="0" baseline="0" dirty="0">
                <a:ln>
                  <a:noFill/>
                </a:ln>
                <a:solidFill>
                  <a:srgbClr val="111111"/>
                </a:solidFill>
                <a:effectLst/>
                <a:latin typeface="Arial" panose="020B0604020202020204" pitchFamily="34" charset="0"/>
                <a:cs typeface="Arial" panose="020B0604020202020204" pitchFamily="34" charset="0"/>
              </a:rPr>
              <a:t>Fotodokumentasjon av hjertedisseksjon.</a:t>
            </a:r>
            <a:br>
              <a:rPr kumimoji="0" lang="nb-NO" altLang="nb-NO" sz="800" b="0" i="0" u="none" strike="noStrike" cap="none" normalizeH="0" baseline="0" dirty="0">
                <a:ln>
                  <a:noFill/>
                </a:ln>
                <a:solidFill>
                  <a:srgbClr val="111111"/>
                </a:solidFill>
                <a:effectLst/>
                <a:latin typeface="Arial" panose="020B0604020202020204" pitchFamily="34" charset="0"/>
                <a:cs typeface="Arial" panose="020B0604020202020204" pitchFamily="34" charset="0"/>
              </a:rPr>
            </a:br>
            <a:r>
              <a:rPr kumimoji="0" lang="nb-NO" altLang="nb-NO" sz="800" b="0" i="0" u="none" strike="noStrike" cap="none" normalizeH="0" baseline="0" dirty="0">
                <a:ln>
                  <a:noFill/>
                </a:ln>
                <a:solidFill>
                  <a:srgbClr val="111111"/>
                </a:solidFill>
                <a:effectLst/>
                <a:latin typeface="Arial" panose="020B0604020202020204" pitchFamily="34" charset="0"/>
                <a:cs typeface="Arial" panose="020B0604020202020204" pitchFamily="34" charset="0"/>
              </a:rPr>
              <a:t>Fotograf: </a:t>
            </a:r>
            <a:r>
              <a:rPr kumimoji="0" lang="nb-NO" altLang="nb-NO" sz="800" b="0" i="0" u="none" strike="noStrike" cap="none" normalizeH="0" baseline="0" dirty="0">
                <a:ln>
                  <a:noFill/>
                </a:ln>
                <a:solidFill>
                  <a:srgbClr val="20588F"/>
                </a:solidFill>
                <a:effectLst/>
                <a:latin typeface="Arial" panose="020B0604020202020204" pitchFamily="34" charset="0"/>
                <a:cs typeface="Arial" panose="020B0604020202020204" pitchFamily="34" charset="0"/>
                <a:hlinkClick r:id="rId21"/>
              </a:rPr>
              <a:t>Lister videregående skole (avd. Flekkefjord)</a:t>
            </a:r>
            <a:r>
              <a:rPr kumimoji="0" lang="nb-NO" altLang="nb-NO" sz="1000" b="0" i="0" u="none" strike="noStrike" cap="none" normalizeH="0" baseline="0" dirty="0">
                <a:ln>
                  <a:noFill/>
                </a:ln>
                <a:solidFill>
                  <a:srgbClr val="111111"/>
                </a:solidFill>
                <a:effectLst/>
                <a:latin typeface="Arial" panose="020B0604020202020204" pitchFamily="34" charset="0"/>
                <a:cs typeface="Arial" panose="020B0604020202020204"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nb-NO" altLang="nb-NO" sz="1000" b="0" i="0" u="none" strike="noStrike" cap="none" normalizeH="0" baseline="0" dirty="0">
                <a:ln>
                  <a:noFill/>
                </a:ln>
                <a:solidFill>
                  <a:srgbClr val="111111"/>
                </a:solidFill>
                <a:effectLst/>
                <a:latin typeface="Arial" panose="020B0604020202020204" pitchFamily="34" charset="0"/>
                <a:cs typeface="Arial" panose="020B0604020202020204"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nb-NO" altLang="nb-NO" sz="1000" b="0" i="0" u="none" strike="noStrike" cap="none" normalizeH="0" baseline="0" dirty="0">
                <a:ln>
                  <a:noFill/>
                </a:ln>
                <a:solidFill>
                  <a:srgbClr val="111111"/>
                </a:solidFill>
                <a:effectLst/>
                <a:latin typeface="Arial" panose="020B0604020202020204" pitchFamily="34" charset="0"/>
                <a:cs typeface="Arial" panose="020B0604020202020204" pitchFamily="34" charset="0"/>
              </a:rPr>
              <a:t> </a:t>
            </a:r>
            <a:endParaRPr kumimoji="0" lang="nb-NO" altLang="nb-NO" sz="1200" b="1" i="0" u="none" strike="noStrike" cap="none" normalizeH="0" baseline="0" dirty="0">
              <a:ln>
                <a:noFill/>
              </a:ln>
              <a:solidFill>
                <a:srgbClr val="111111"/>
              </a:solidFill>
              <a:effectLst/>
              <a:latin typeface="&amp;quot"/>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nb-NO" altLang="nb-NO" sz="1200" b="1" i="0" u="none" strike="noStrike" cap="none" normalizeH="0" baseline="0" dirty="0">
                <a:ln>
                  <a:noFill/>
                </a:ln>
                <a:solidFill>
                  <a:srgbClr val="111111"/>
                </a:solidFill>
                <a:effectLst/>
                <a:latin typeface="&amp;quot"/>
                <a:cs typeface="Arial" panose="020B0604020202020204" pitchFamily="34" charset="0"/>
              </a:rPr>
              <a:t>Utstyr</a:t>
            </a:r>
          </a:p>
          <a:p>
            <a:pPr marL="0" marR="0" lvl="0" indent="0" algn="l" defTabSz="914400" rtl="0" eaLnBrk="0" fontAlgn="base" latinLnBrk="0" hangingPunct="0">
              <a:lnSpc>
                <a:spcPct val="100000"/>
              </a:lnSpc>
              <a:spcBef>
                <a:spcPct val="0"/>
              </a:spcBef>
              <a:spcAft>
                <a:spcPct val="0"/>
              </a:spcAft>
              <a:buClrTx/>
              <a:buSzTx/>
              <a:buFontTx/>
              <a:buNone/>
              <a:tabLst/>
            </a:pPr>
            <a:r>
              <a:rPr kumimoji="0" lang="nb-NO" altLang="nb-NO" sz="1000" b="0" i="0" u="none" strike="noStrike" cap="none" normalizeH="0" baseline="0" dirty="0">
                <a:ln>
                  <a:noFill/>
                </a:ln>
                <a:solidFill>
                  <a:srgbClr val="111111"/>
                </a:solidFill>
                <a:effectLst/>
                <a:latin typeface="Arial" panose="020B0604020202020204" pitchFamily="34" charset="0"/>
                <a:cs typeface="Arial" panose="020B0604020202020204" pitchFamily="34" charset="0"/>
              </a:rPr>
              <a:t>hvit plastbakke</a:t>
            </a:r>
            <a:br>
              <a:rPr kumimoji="0" lang="nb-NO" altLang="nb-NO" sz="1000" b="0" i="0" u="none" strike="noStrike" cap="none" normalizeH="0" baseline="0" dirty="0">
                <a:ln>
                  <a:noFill/>
                </a:ln>
                <a:solidFill>
                  <a:srgbClr val="111111"/>
                </a:solidFill>
                <a:effectLst/>
                <a:latin typeface="Arial" panose="020B0604020202020204" pitchFamily="34" charset="0"/>
                <a:cs typeface="Arial" panose="020B0604020202020204" pitchFamily="34" charset="0"/>
              </a:rPr>
            </a:br>
            <a:r>
              <a:rPr kumimoji="0" lang="nb-NO" altLang="nb-NO" sz="1000" b="0" i="0" u="none" strike="noStrike" cap="none" normalizeH="0" baseline="0" dirty="0">
                <a:ln>
                  <a:noFill/>
                </a:ln>
                <a:solidFill>
                  <a:srgbClr val="111111"/>
                </a:solidFill>
                <a:effectLst/>
                <a:latin typeface="Arial" panose="020B0604020202020204" pitchFamily="34" charset="0"/>
                <a:cs typeface="Arial" panose="020B0604020202020204" pitchFamily="34" charset="0"/>
              </a:rPr>
              <a:t>tørkepapir</a:t>
            </a:r>
            <a:br>
              <a:rPr kumimoji="0" lang="nb-NO" altLang="nb-NO" sz="1000" b="0" i="0" u="none" strike="noStrike" cap="none" normalizeH="0" baseline="0" dirty="0">
                <a:ln>
                  <a:noFill/>
                </a:ln>
                <a:solidFill>
                  <a:srgbClr val="111111"/>
                </a:solidFill>
                <a:effectLst/>
                <a:latin typeface="Arial" panose="020B0604020202020204" pitchFamily="34" charset="0"/>
                <a:cs typeface="Arial" panose="020B0604020202020204" pitchFamily="34" charset="0"/>
              </a:rPr>
            </a:br>
            <a:r>
              <a:rPr kumimoji="0" lang="nb-NO" altLang="nb-NO" sz="1000" b="0" i="0" u="none" strike="noStrike" cap="none" normalizeH="0" baseline="0" dirty="0">
                <a:ln>
                  <a:noFill/>
                </a:ln>
                <a:solidFill>
                  <a:srgbClr val="111111"/>
                </a:solidFill>
                <a:effectLst/>
                <a:latin typeface="Arial" panose="020B0604020202020204" pitchFamily="34" charset="0"/>
                <a:cs typeface="Arial" panose="020B0604020202020204" pitchFamily="34" charset="0"/>
              </a:rPr>
              <a:t>pinsetter, </a:t>
            </a:r>
            <a:r>
              <a:rPr kumimoji="0" lang="nb-NO" altLang="nb-NO" sz="1000" b="0" i="0" u="none" strike="noStrike" cap="none" normalizeH="0" baseline="0" dirty="0" err="1">
                <a:ln>
                  <a:noFill/>
                </a:ln>
                <a:solidFill>
                  <a:srgbClr val="111111"/>
                </a:solidFill>
                <a:effectLst/>
                <a:latin typeface="Arial" panose="020B0604020202020204" pitchFamily="34" charset="0"/>
                <a:cs typeface="Arial" panose="020B0604020202020204" pitchFamily="34" charset="0"/>
              </a:rPr>
              <a:t>skalpeller</a:t>
            </a:r>
            <a:r>
              <a:rPr kumimoji="0" lang="nb-NO" altLang="nb-NO" sz="1000" b="0" i="0" u="none" strike="noStrike" cap="none" normalizeH="0" baseline="0" dirty="0">
                <a:ln>
                  <a:noFill/>
                </a:ln>
                <a:solidFill>
                  <a:srgbClr val="111111"/>
                </a:solidFill>
                <a:effectLst/>
                <a:latin typeface="Arial" panose="020B0604020202020204" pitchFamily="34" charset="0"/>
                <a:cs typeface="Arial" panose="020B0604020202020204" pitchFamily="34" charset="0"/>
              </a:rPr>
              <a:t> og nåler</a:t>
            </a:r>
            <a:br>
              <a:rPr kumimoji="0" lang="nb-NO" altLang="nb-NO" sz="1000" b="0" i="0" u="none" strike="noStrike" cap="none" normalizeH="0" baseline="0" dirty="0">
                <a:ln>
                  <a:noFill/>
                </a:ln>
                <a:solidFill>
                  <a:srgbClr val="111111"/>
                </a:solidFill>
                <a:effectLst/>
                <a:latin typeface="Arial" panose="020B0604020202020204" pitchFamily="34" charset="0"/>
                <a:cs typeface="Arial" panose="020B0604020202020204" pitchFamily="34" charset="0"/>
              </a:rPr>
            </a:br>
            <a:r>
              <a:rPr kumimoji="0" lang="nb-NO" altLang="nb-NO" sz="1000" b="0" i="0" u="none" strike="noStrike" cap="none" normalizeH="0" baseline="0" dirty="0">
                <a:ln>
                  <a:noFill/>
                </a:ln>
                <a:solidFill>
                  <a:srgbClr val="111111"/>
                </a:solidFill>
                <a:effectLst/>
                <a:latin typeface="Arial" panose="020B0604020202020204" pitchFamily="34" charset="0"/>
                <a:cs typeface="Arial" panose="020B0604020202020204" pitchFamily="34" charset="0"/>
              </a:rPr>
              <a:t>saks</a:t>
            </a:r>
            <a:br>
              <a:rPr kumimoji="0" lang="nb-NO" altLang="nb-NO" sz="1000" b="0" i="0" u="none" strike="noStrike" cap="none" normalizeH="0" baseline="0" dirty="0">
                <a:ln>
                  <a:noFill/>
                </a:ln>
                <a:solidFill>
                  <a:srgbClr val="111111"/>
                </a:solidFill>
                <a:effectLst/>
                <a:latin typeface="Arial" panose="020B0604020202020204" pitchFamily="34" charset="0"/>
                <a:cs typeface="Arial" panose="020B0604020202020204" pitchFamily="34" charset="0"/>
              </a:rPr>
            </a:br>
            <a:r>
              <a:rPr kumimoji="0" lang="nb-NO" altLang="nb-NO" sz="1000" b="0" i="0" u="none" strike="noStrike" cap="none" normalizeH="0" baseline="0" dirty="0">
                <a:ln>
                  <a:noFill/>
                </a:ln>
                <a:solidFill>
                  <a:srgbClr val="111111"/>
                </a:solidFill>
                <a:effectLst/>
                <a:latin typeface="Arial" panose="020B0604020202020204" pitchFamily="34" charset="0"/>
                <a:cs typeface="Arial" panose="020B0604020202020204" pitchFamily="34" charset="0"/>
              </a:rPr>
              <a:t>linjal (tommestokk)</a:t>
            </a:r>
            <a:br>
              <a:rPr kumimoji="0" lang="nb-NO" altLang="nb-NO" sz="1000" b="0" i="0" u="none" strike="noStrike" cap="none" normalizeH="0" baseline="0" dirty="0">
                <a:ln>
                  <a:noFill/>
                </a:ln>
                <a:solidFill>
                  <a:srgbClr val="111111"/>
                </a:solidFill>
                <a:effectLst/>
                <a:latin typeface="Arial" panose="020B0604020202020204" pitchFamily="34" charset="0"/>
                <a:cs typeface="Arial" panose="020B0604020202020204" pitchFamily="34" charset="0"/>
              </a:rPr>
            </a:br>
            <a:r>
              <a:rPr kumimoji="0" lang="nb-NO" altLang="nb-NO" sz="1000" b="0" i="0" u="none" strike="noStrike" cap="none" normalizeH="0" baseline="0" dirty="0">
                <a:ln>
                  <a:noFill/>
                </a:ln>
                <a:solidFill>
                  <a:srgbClr val="111111"/>
                </a:solidFill>
                <a:effectLst/>
                <a:latin typeface="Arial" panose="020B0604020202020204" pitchFamily="34" charset="0"/>
                <a:cs typeface="Arial" panose="020B0604020202020204" pitchFamily="34" charset="0"/>
              </a:rPr>
              <a:t>vekt</a:t>
            </a:r>
            <a:br>
              <a:rPr kumimoji="0" lang="nb-NO" altLang="nb-NO" sz="1000" b="0" i="0" u="none" strike="noStrike" cap="none" normalizeH="0" baseline="0" dirty="0">
                <a:ln>
                  <a:noFill/>
                </a:ln>
                <a:solidFill>
                  <a:srgbClr val="111111"/>
                </a:solidFill>
                <a:effectLst/>
                <a:latin typeface="Arial" panose="020B0604020202020204" pitchFamily="34" charset="0"/>
                <a:cs typeface="Arial" panose="020B0604020202020204" pitchFamily="34" charset="0"/>
              </a:rPr>
            </a:br>
            <a:r>
              <a:rPr kumimoji="0" lang="nb-NO" altLang="nb-NO" sz="1000" b="0" i="0" u="none" strike="noStrike" cap="none" normalizeH="0" baseline="0" dirty="0">
                <a:ln>
                  <a:noFill/>
                </a:ln>
                <a:solidFill>
                  <a:srgbClr val="111111"/>
                </a:solidFill>
                <a:effectLst/>
                <a:latin typeface="Arial" panose="020B0604020202020204" pitchFamily="34" charset="0"/>
                <a:cs typeface="Arial" panose="020B0604020202020204" pitchFamily="34" charset="0"/>
              </a:rPr>
              <a:t>vann fra springen koblet til slanger</a:t>
            </a:r>
            <a:br>
              <a:rPr kumimoji="0" lang="nb-NO" altLang="nb-NO" sz="1000" b="0" i="0" u="none" strike="noStrike" cap="none" normalizeH="0" baseline="0" dirty="0">
                <a:ln>
                  <a:noFill/>
                </a:ln>
                <a:solidFill>
                  <a:srgbClr val="111111"/>
                </a:solidFill>
                <a:effectLst/>
                <a:latin typeface="Arial" panose="020B0604020202020204" pitchFamily="34" charset="0"/>
                <a:cs typeface="Arial" panose="020B0604020202020204" pitchFamily="34" charset="0"/>
              </a:rPr>
            </a:br>
            <a:r>
              <a:rPr kumimoji="0" lang="nb-NO" altLang="nb-NO" sz="1000" b="0" i="0" u="none" strike="noStrike" cap="none" normalizeH="0" baseline="0" dirty="0">
                <a:ln>
                  <a:noFill/>
                </a:ln>
                <a:solidFill>
                  <a:srgbClr val="111111"/>
                </a:solidFill>
                <a:effectLst/>
                <a:latin typeface="Arial" panose="020B0604020202020204" pitchFamily="34" charset="0"/>
                <a:cs typeface="Arial" panose="020B0604020202020204" pitchFamily="34" charset="0"/>
              </a:rPr>
              <a:t>digitalt kamera</a:t>
            </a:r>
            <a:br>
              <a:rPr kumimoji="0" lang="nb-NO" altLang="nb-NO" sz="1000" b="0" i="0" u="none" strike="noStrike" cap="none" normalizeH="0" baseline="0" dirty="0">
                <a:ln>
                  <a:noFill/>
                </a:ln>
                <a:solidFill>
                  <a:srgbClr val="111111"/>
                </a:solidFill>
                <a:effectLst/>
                <a:latin typeface="Arial" panose="020B0604020202020204" pitchFamily="34" charset="0"/>
                <a:cs typeface="Arial" panose="020B0604020202020204" pitchFamily="34" charset="0"/>
              </a:rPr>
            </a:br>
            <a:r>
              <a:rPr kumimoji="0" lang="nb-NO" altLang="nb-NO" sz="1000" b="0" i="0" u="none" strike="noStrike" cap="none" normalizeH="0" baseline="0" dirty="0">
                <a:ln>
                  <a:noFill/>
                </a:ln>
                <a:solidFill>
                  <a:srgbClr val="111111"/>
                </a:solidFill>
                <a:effectLst/>
                <a:latin typeface="Arial" panose="020B0604020202020204" pitchFamily="34" charset="0"/>
                <a:cs typeface="Arial" panose="020B0604020202020204" pitchFamily="34" charset="0"/>
              </a:rPr>
              <a:t>frakk og eventuelt gummihansker</a:t>
            </a:r>
            <a:br>
              <a:rPr kumimoji="0" lang="nb-NO" altLang="nb-NO" sz="1000" b="0" i="0" u="none" strike="noStrike" cap="none" normalizeH="0" baseline="0" dirty="0">
                <a:ln>
                  <a:noFill/>
                </a:ln>
                <a:solidFill>
                  <a:srgbClr val="111111"/>
                </a:solidFill>
                <a:effectLst/>
                <a:latin typeface="Arial" panose="020B0604020202020204" pitchFamily="34" charset="0"/>
                <a:cs typeface="Arial" panose="020B0604020202020204" pitchFamily="34" charset="0"/>
              </a:rPr>
            </a:br>
            <a:r>
              <a:rPr kumimoji="0" lang="nb-NO" altLang="nb-NO" sz="1000" b="0" i="0" u="none" strike="noStrike" cap="none" normalizeH="0" baseline="0" dirty="0">
                <a:ln>
                  <a:noFill/>
                </a:ln>
                <a:solidFill>
                  <a:srgbClr val="111111"/>
                </a:solidFill>
                <a:effectLst/>
                <a:latin typeface="Arial" panose="020B0604020202020204" pitchFamily="34" charset="0"/>
                <a:cs typeface="Arial" panose="020B0604020202020204" pitchFamily="34" charset="0"/>
              </a:rPr>
              <a:t>slange (f.eks. elektrikerrør)</a:t>
            </a:r>
            <a:br>
              <a:rPr kumimoji="0" lang="nb-NO" altLang="nb-NO" sz="1000" b="0" i="0" u="none" strike="noStrike" cap="none" normalizeH="0" baseline="0" dirty="0">
                <a:ln>
                  <a:noFill/>
                </a:ln>
                <a:solidFill>
                  <a:srgbClr val="111111"/>
                </a:solidFill>
                <a:effectLst/>
                <a:latin typeface="Arial" panose="020B0604020202020204" pitchFamily="34" charset="0"/>
                <a:cs typeface="Arial" panose="020B0604020202020204" pitchFamily="34" charset="0"/>
              </a:rPr>
            </a:br>
            <a:r>
              <a:rPr kumimoji="0" lang="nb-NO" altLang="nb-NO" sz="1000" b="0" i="0" u="none" strike="noStrike" cap="none" normalizeH="0" baseline="0" dirty="0">
                <a:ln>
                  <a:noFill/>
                </a:ln>
                <a:solidFill>
                  <a:srgbClr val="111111"/>
                </a:solidFill>
                <a:effectLst/>
                <a:latin typeface="Arial" panose="020B0604020202020204" pitchFamily="34" charset="0"/>
                <a:cs typeface="Arial" panose="020B0604020202020204" pitchFamily="34" charset="0"/>
              </a:rPr>
              <a:t>sprit til rensing</a:t>
            </a:r>
          </a:p>
          <a:p>
            <a:pPr marL="0" marR="0" lvl="0" indent="0" algn="l" defTabSz="914400" rtl="0" eaLnBrk="0" fontAlgn="base" latinLnBrk="0" hangingPunct="0">
              <a:lnSpc>
                <a:spcPct val="100000"/>
              </a:lnSpc>
              <a:spcBef>
                <a:spcPct val="0"/>
              </a:spcBef>
              <a:spcAft>
                <a:spcPct val="0"/>
              </a:spcAft>
              <a:buClrTx/>
              <a:buSzTx/>
              <a:buFontTx/>
              <a:buNone/>
              <a:tabLst/>
            </a:pPr>
            <a:r>
              <a:rPr kumimoji="0" lang="nb-NO" altLang="nb-NO" sz="1000" b="0" i="0" u="none" strike="noStrike" cap="none" normalizeH="0" baseline="0" dirty="0">
                <a:ln>
                  <a:noFill/>
                </a:ln>
                <a:solidFill>
                  <a:srgbClr val="111111"/>
                </a:solidFill>
                <a:effectLst/>
                <a:latin typeface="Arial" panose="020B0604020202020204" pitchFamily="34" charset="0"/>
                <a:cs typeface="Arial" panose="020B0604020202020204"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nb-NO" altLang="nb-NO" sz="1000" b="0" i="0" u="none" strike="noStrike" cap="none" normalizeH="0" baseline="0" dirty="0">
                <a:ln>
                  <a:noFill/>
                </a:ln>
                <a:solidFill>
                  <a:srgbClr val="111111"/>
                </a:solidFill>
                <a:effectLst/>
                <a:latin typeface="Arial" panose="020B0604020202020204" pitchFamily="34" charset="0"/>
                <a:cs typeface="Arial" panose="020B0604020202020204"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nb-NO" altLang="nb-NO" sz="1000" b="0" i="0" u="none" strike="noStrike" cap="none" normalizeH="0" baseline="0" dirty="0">
                <a:ln>
                  <a:noFill/>
                </a:ln>
                <a:solidFill>
                  <a:srgbClr val="20588F"/>
                </a:solidFill>
                <a:effectLst/>
                <a:latin typeface="Arial" panose="020B0604020202020204" pitchFamily="34" charset="0"/>
                <a:cs typeface="Arial" panose="020B0604020202020204" pitchFamily="34" charset="0"/>
                <a:hlinkClick r:id="rId22" tooltip="Hjertet sett ovenfra."/>
              </a:rPr>
              <a:t>  </a:t>
            </a:r>
            <a:r>
              <a:rPr kumimoji="0" lang="nb-NO" altLang="nb-NO" sz="8900" b="0" i="0" u="none" strike="noStrike" cap="none" normalizeH="0" baseline="0" dirty="0">
                <a:ln>
                  <a:noFill/>
                </a:ln>
                <a:solidFill>
                  <a:srgbClr val="20588F"/>
                </a:solidFill>
                <a:effectLst/>
                <a:latin typeface="Arial" panose="020B0604020202020204" pitchFamily="34" charset="0"/>
                <a:cs typeface="Arial" panose="020B0604020202020204" pitchFamily="34" charset="0"/>
              </a:rPr>
              <a:t> </a:t>
            </a:r>
            <a:r>
              <a:rPr kumimoji="0" lang="nb-NO" altLang="nb-NO" sz="1000" b="0" i="0" u="none" strike="noStrike" cap="none" normalizeH="0" baseline="0" dirty="0">
                <a:ln>
                  <a:noFill/>
                </a:ln>
                <a:solidFill>
                  <a:srgbClr val="20588F"/>
                </a:solidFill>
                <a:effectLst/>
                <a:latin typeface="Arial" panose="020B0604020202020204" pitchFamily="34" charset="0"/>
                <a:cs typeface="Arial" panose="020B0604020202020204" pitchFamily="34" charset="0"/>
              </a:rPr>
              <a:t>                                             </a:t>
            </a:r>
            <a:r>
              <a:rPr kumimoji="0" lang="nb-NO" altLang="nb-NO" sz="800" b="0" i="0" u="none" strike="noStrike" cap="none" normalizeH="0" baseline="0" dirty="0">
                <a:ln>
                  <a:noFill/>
                </a:ln>
                <a:solidFill>
                  <a:srgbClr val="111111"/>
                </a:solidFill>
                <a:effectLst/>
                <a:latin typeface="Arial" panose="020B0604020202020204" pitchFamily="34" charset="0"/>
                <a:cs typeface="Arial" panose="020B0604020202020204" pitchFamily="34" charset="0"/>
              </a:rPr>
              <a:t>Hjertet sett ovenfra.</a:t>
            </a:r>
            <a:br>
              <a:rPr kumimoji="0" lang="nb-NO" altLang="nb-NO" sz="800" b="0" i="0" u="none" strike="noStrike" cap="none" normalizeH="0" baseline="0" dirty="0">
                <a:ln>
                  <a:noFill/>
                </a:ln>
                <a:solidFill>
                  <a:srgbClr val="111111"/>
                </a:solidFill>
                <a:effectLst/>
                <a:latin typeface="Arial" panose="020B0604020202020204" pitchFamily="34" charset="0"/>
                <a:cs typeface="Arial" panose="020B0604020202020204" pitchFamily="34" charset="0"/>
              </a:rPr>
            </a:br>
            <a:r>
              <a:rPr kumimoji="0" lang="nb-NO" altLang="nb-NO" sz="800" b="0" i="0" u="none" strike="noStrike" cap="none" normalizeH="0" baseline="0" dirty="0">
                <a:ln>
                  <a:noFill/>
                </a:ln>
                <a:solidFill>
                  <a:srgbClr val="111111"/>
                </a:solidFill>
                <a:effectLst/>
                <a:latin typeface="Arial" panose="020B0604020202020204" pitchFamily="34" charset="0"/>
                <a:cs typeface="Arial" panose="020B0604020202020204" pitchFamily="34" charset="0"/>
              </a:rPr>
              <a:t>Fotograf: </a:t>
            </a:r>
            <a:r>
              <a:rPr kumimoji="0" lang="nb-NO" altLang="nb-NO" sz="800" b="0" i="0" u="none" strike="noStrike" cap="none" normalizeH="0" baseline="0" dirty="0">
                <a:ln>
                  <a:noFill/>
                </a:ln>
                <a:solidFill>
                  <a:srgbClr val="20588F"/>
                </a:solidFill>
                <a:effectLst/>
                <a:latin typeface="Arial" panose="020B0604020202020204" pitchFamily="34" charset="0"/>
                <a:cs typeface="Arial" panose="020B0604020202020204" pitchFamily="34" charset="0"/>
                <a:hlinkClick r:id="rId23"/>
              </a:rPr>
              <a:t>Kristin Bøhle</a:t>
            </a:r>
            <a:r>
              <a:rPr kumimoji="0" lang="nb-NO" altLang="nb-NO" sz="1000" b="0" i="0" u="none" strike="noStrike" cap="none" normalizeH="0" baseline="0" dirty="0">
                <a:ln>
                  <a:noFill/>
                </a:ln>
                <a:solidFill>
                  <a:srgbClr val="111111"/>
                </a:solidFill>
                <a:effectLst/>
                <a:latin typeface="Arial" panose="020B0604020202020204" pitchFamily="34" charset="0"/>
                <a:cs typeface="Arial" panose="020B0604020202020204"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nb-NO" altLang="nb-NO" sz="1000" b="0" i="0" u="none" strike="noStrike" cap="none" normalizeH="0" baseline="0" dirty="0">
                <a:ln>
                  <a:noFill/>
                </a:ln>
                <a:solidFill>
                  <a:srgbClr val="111111"/>
                </a:solidFill>
                <a:effectLst/>
                <a:latin typeface="Arial" panose="020B0604020202020204" pitchFamily="34" charset="0"/>
                <a:cs typeface="Arial" panose="020B0604020202020204"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nb-NO" altLang="nb-NO" sz="1000" b="0" i="0" u="none" strike="noStrike" cap="none" normalizeH="0" baseline="0" dirty="0">
                <a:ln>
                  <a:noFill/>
                </a:ln>
                <a:solidFill>
                  <a:srgbClr val="111111"/>
                </a:solidFill>
                <a:effectLst/>
                <a:latin typeface="Arial" panose="020B0604020202020204" pitchFamily="34" charset="0"/>
                <a:cs typeface="Arial" panose="020B0604020202020204"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nb-NO" altLang="nb-NO" sz="1000" b="0" i="0" u="none" strike="noStrike" cap="none" normalizeH="0" baseline="0" dirty="0">
                <a:ln>
                  <a:noFill/>
                </a:ln>
                <a:solidFill>
                  <a:srgbClr val="111111"/>
                </a:solidFill>
                <a:effectLst/>
                <a:latin typeface="Arial" panose="020B0604020202020204" pitchFamily="34" charset="0"/>
                <a:cs typeface="Arial" panose="020B0604020202020204"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nb-NO" altLang="nb-NO" sz="1000" b="0" i="0" u="none" strike="noStrike" cap="none" normalizeH="0" baseline="0" dirty="0">
                <a:ln>
                  <a:noFill/>
                </a:ln>
                <a:solidFill>
                  <a:srgbClr val="20588F"/>
                </a:solidFill>
                <a:effectLst/>
                <a:latin typeface="Arial" panose="020B0604020202020204" pitchFamily="34" charset="0"/>
                <a:cs typeface="Arial" panose="020B0604020202020204" pitchFamily="34" charset="0"/>
                <a:hlinkClick r:id="rId24" tooltip="Tverrsnitt av grisehjerte."/>
              </a:rPr>
              <a:t>  </a:t>
            </a:r>
            <a:r>
              <a:rPr kumimoji="0" lang="nb-NO" altLang="nb-NO" sz="7300" b="0" i="0" u="none" strike="noStrike" cap="none" normalizeH="0" baseline="0" dirty="0">
                <a:ln>
                  <a:noFill/>
                </a:ln>
                <a:solidFill>
                  <a:srgbClr val="20588F"/>
                </a:solidFill>
                <a:effectLst/>
                <a:latin typeface="Arial" panose="020B0604020202020204" pitchFamily="34" charset="0"/>
                <a:cs typeface="Arial" panose="020B0604020202020204" pitchFamily="34" charset="0"/>
              </a:rPr>
              <a:t> </a:t>
            </a:r>
            <a:r>
              <a:rPr kumimoji="0" lang="nb-NO" altLang="nb-NO" sz="1000" b="0" i="0" u="none" strike="noStrike" cap="none" normalizeH="0" baseline="0" dirty="0">
                <a:ln>
                  <a:noFill/>
                </a:ln>
                <a:solidFill>
                  <a:srgbClr val="20588F"/>
                </a:solidFill>
                <a:effectLst/>
                <a:latin typeface="Arial" panose="020B0604020202020204" pitchFamily="34" charset="0"/>
                <a:cs typeface="Arial" panose="020B0604020202020204" pitchFamily="34" charset="0"/>
              </a:rPr>
              <a:t>                                             </a:t>
            </a:r>
            <a:r>
              <a:rPr kumimoji="0" lang="nb-NO" altLang="nb-NO" sz="800" b="0" i="0" u="none" strike="noStrike" cap="none" normalizeH="0" baseline="0" dirty="0">
                <a:ln>
                  <a:noFill/>
                </a:ln>
                <a:solidFill>
                  <a:srgbClr val="111111"/>
                </a:solidFill>
                <a:effectLst/>
                <a:latin typeface="Arial" panose="020B0604020202020204" pitchFamily="34" charset="0"/>
                <a:cs typeface="Arial" panose="020B0604020202020204" pitchFamily="34" charset="0"/>
              </a:rPr>
              <a:t>Tverrsnitt av grisehjerte.</a:t>
            </a:r>
            <a:br>
              <a:rPr kumimoji="0" lang="nb-NO" altLang="nb-NO" sz="800" b="0" i="0" u="none" strike="noStrike" cap="none" normalizeH="0" baseline="0" dirty="0">
                <a:ln>
                  <a:noFill/>
                </a:ln>
                <a:solidFill>
                  <a:srgbClr val="111111"/>
                </a:solidFill>
                <a:effectLst/>
                <a:latin typeface="Arial" panose="020B0604020202020204" pitchFamily="34" charset="0"/>
                <a:cs typeface="Arial" panose="020B0604020202020204" pitchFamily="34" charset="0"/>
              </a:rPr>
            </a:br>
            <a:r>
              <a:rPr kumimoji="0" lang="nb-NO" altLang="nb-NO" sz="800" b="0" i="0" u="none" strike="noStrike" cap="none" normalizeH="0" baseline="0" dirty="0">
                <a:ln>
                  <a:noFill/>
                </a:ln>
                <a:solidFill>
                  <a:srgbClr val="111111"/>
                </a:solidFill>
                <a:effectLst/>
                <a:latin typeface="Arial" panose="020B0604020202020204" pitchFamily="34" charset="0"/>
                <a:cs typeface="Arial" panose="020B0604020202020204" pitchFamily="34" charset="0"/>
              </a:rPr>
              <a:t>Fotograf: </a:t>
            </a:r>
            <a:r>
              <a:rPr kumimoji="0" lang="nb-NO" altLang="nb-NO" sz="800" b="0" i="0" u="none" strike="noStrike" cap="none" normalizeH="0" baseline="0" dirty="0">
                <a:ln>
                  <a:noFill/>
                </a:ln>
                <a:solidFill>
                  <a:srgbClr val="20588F"/>
                </a:solidFill>
                <a:effectLst/>
                <a:latin typeface="Arial" panose="020B0604020202020204" pitchFamily="34" charset="0"/>
                <a:cs typeface="Arial" panose="020B0604020202020204" pitchFamily="34" charset="0"/>
                <a:hlinkClick r:id="rId25"/>
              </a:rPr>
              <a:t>Alf Jacob Nilsen</a:t>
            </a:r>
            <a:r>
              <a:rPr kumimoji="0" lang="nb-NO" altLang="nb-NO" sz="1000" b="0" i="0" u="none" strike="noStrike" cap="none" normalizeH="0" baseline="0" dirty="0">
                <a:ln>
                  <a:noFill/>
                </a:ln>
                <a:solidFill>
                  <a:srgbClr val="111111"/>
                </a:solidFill>
                <a:effectLst/>
                <a:latin typeface="Arial" panose="020B0604020202020204" pitchFamily="34" charset="0"/>
                <a:cs typeface="Arial" panose="020B0604020202020204"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nb-NO" altLang="nb-NO" sz="1000" b="0" i="0" u="none" strike="noStrike" cap="none" normalizeH="0" baseline="0" dirty="0">
                <a:ln>
                  <a:noFill/>
                </a:ln>
                <a:solidFill>
                  <a:srgbClr val="111111"/>
                </a:solidFill>
                <a:effectLst/>
                <a:latin typeface="Arial" panose="020B0604020202020204" pitchFamily="34" charset="0"/>
                <a:cs typeface="Arial" panose="020B0604020202020204"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nb-NO" altLang="nb-NO" sz="1000" b="0" i="0" u="none" strike="noStrike" cap="none" normalizeH="0" baseline="0" dirty="0">
                <a:ln>
                  <a:noFill/>
                </a:ln>
                <a:solidFill>
                  <a:srgbClr val="111111"/>
                </a:solidFill>
                <a:effectLst/>
                <a:latin typeface="Arial" panose="020B0604020202020204" pitchFamily="34" charset="0"/>
                <a:cs typeface="Arial" panose="020B0604020202020204"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nb-NO" altLang="nb-NO" sz="1000" b="0" i="0" u="none" strike="noStrike" cap="none" normalizeH="0" baseline="0" dirty="0">
                <a:ln>
                  <a:noFill/>
                </a:ln>
                <a:solidFill>
                  <a:srgbClr val="111111"/>
                </a:solidFill>
                <a:effectLst/>
                <a:latin typeface="Arial" panose="020B0604020202020204" pitchFamily="34" charset="0"/>
                <a:cs typeface="Arial" panose="020B0604020202020204"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nb-NO" altLang="nb-NO" sz="1000" b="0" i="0" u="none" strike="noStrike" cap="none" normalizeH="0" baseline="0" dirty="0">
                <a:ln>
                  <a:noFill/>
                </a:ln>
                <a:solidFill>
                  <a:srgbClr val="20588F"/>
                </a:solidFill>
                <a:effectLst/>
                <a:latin typeface="Arial" panose="020B0604020202020204" pitchFamily="34" charset="0"/>
                <a:cs typeface="Arial" panose="020B0604020202020204" pitchFamily="34" charset="0"/>
                <a:hlinkClick r:id="rId26" tooltip="Elever dissekerer grisehjerte."/>
              </a:rPr>
              <a:t>  </a:t>
            </a:r>
            <a:r>
              <a:rPr kumimoji="0" lang="nb-NO" altLang="nb-NO" sz="8100" b="0" i="0" u="none" strike="noStrike" cap="none" normalizeH="0" baseline="0" dirty="0">
                <a:ln>
                  <a:noFill/>
                </a:ln>
                <a:solidFill>
                  <a:srgbClr val="20588F"/>
                </a:solidFill>
                <a:effectLst/>
                <a:latin typeface="Arial" panose="020B0604020202020204" pitchFamily="34" charset="0"/>
                <a:cs typeface="Arial" panose="020B0604020202020204" pitchFamily="34" charset="0"/>
              </a:rPr>
              <a:t> </a:t>
            </a:r>
            <a:r>
              <a:rPr kumimoji="0" lang="nb-NO" altLang="nb-NO" sz="1000" b="0" i="0" u="none" strike="noStrike" cap="none" normalizeH="0" baseline="0" dirty="0">
                <a:ln>
                  <a:noFill/>
                </a:ln>
                <a:solidFill>
                  <a:srgbClr val="20588F"/>
                </a:solidFill>
                <a:effectLst/>
                <a:latin typeface="Arial" panose="020B0604020202020204" pitchFamily="34" charset="0"/>
                <a:cs typeface="Arial" panose="020B0604020202020204" pitchFamily="34" charset="0"/>
              </a:rPr>
              <a:t>                                             </a:t>
            </a:r>
            <a:r>
              <a:rPr kumimoji="0" lang="nb-NO" altLang="nb-NO" sz="800" b="0" i="0" u="none" strike="noStrike" cap="none" normalizeH="0" baseline="0" dirty="0">
                <a:ln>
                  <a:noFill/>
                </a:ln>
                <a:solidFill>
                  <a:srgbClr val="111111"/>
                </a:solidFill>
                <a:effectLst/>
                <a:latin typeface="Arial" panose="020B0604020202020204" pitchFamily="34" charset="0"/>
                <a:cs typeface="Arial" panose="020B0604020202020204" pitchFamily="34" charset="0"/>
              </a:rPr>
              <a:t>Elever dissekerer grisehjerte.</a:t>
            </a:r>
            <a:br>
              <a:rPr kumimoji="0" lang="nb-NO" altLang="nb-NO" sz="800" b="0" i="0" u="none" strike="noStrike" cap="none" normalizeH="0" baseline="0" dirty="0">
                <a:ln>
                  <a:noFill/>
                </a:ln>
                <a:solidFill>
                  <a:srgbClr val="111111"/>
                </a:solidFill>
                <a:effectLst/>
                <a:latin typeface="Arial" panose="020B0604020202020204" pitchFamily="34" charset="0"/>
                <a:cs typeface="Arial" panose="020B0604020202020204" pitchFamily="34" charset="0"/>
              </a:rPr>
            </a:br>
            <a:r>
              <a:rPr kumimoji="0" lang="nb-NO" altLang="nb-NO" sz="800" b="0" i="0" u="none" strike="noStrike" cap="none" normalizeH="0" baseline="0" dirty="0">
                <a:ln>
                  <a:noFill/>
                </a:ln>
                <a:solidFill>
                  <a:srgbClr val="111111"/>
                </a:solidFill>
                <a:effectLst/>
                <a:latin typeface="Arial" panose="020B0604020202020204" pitchFamily="34" charset="0"/>
                <a:cs typeface="Arial" panose="020B0604020202020204" pitchFamily="34" charset="0"/>
              </a:rPr>
              <a:t>Fotograf: </a:t>
            </a:r>
            <a:r>
              <a:rPr kumimoji="0" lang="nb-NO" altLang="nb-NO" sz="800" b="0" i="0" u="none" strike="noStrike" cap="none" normalizeH="0" baseline="0" dirty="0">
                <a:ln>
                  <a:noFill/>
                </a:ln>
                <a:solidFill>
                  <a:srgbClr val="20588F"/>
                </a:solidFill>
                <a:effectLst/>
                <a:latin typeface="Arial" panose="020B0604020202020204" pitchFamily="34" charset="0"/>
                <a:cs typeface="Arial" panose="020B0604020202020204" pitchFamily="34" charset="0"/>
                <a:hlinkClick r:id="rId21"/>
              </a:rPr>
              <a:t>Lister videregående skole (avd. Flekkefjord)</a:t>
            </a:r>
            <a:r>
              <a:rPr kumimoji="0" lang="nb-NO" altLang="nb-NO" sz="1000" b="0" i="0" u="none" strike="noStrike" cap="none" normalizeH="0" baseline="0" dirty="0">
                <a:ln>
                  <a:noFill/>
                </a:ln>
                <a:solidFill>
                  <a:srgbClr val="111111"/>
                </a:solidFill>
                <a:effectLst/>
                <a:latin typeface="Arial" panose="020B0604020202020204" pitchFamily="34" charset="0"/>
                <a:cs typeface="Arial" panose="020B0604020202020204"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nb-NO" altLang="nb-NO" sz="1000" b="0" i="0" u="none" strike="noStrike" cap="none" normalizeH="0" baseline="0" dirty="0">
                <a:ln>
                  <a:noFill/>
                </a:ln>
                <a:solidFill>
                  <a:srgbClr val="111111"/>
                </a:solidFill>
                <a:effectLst/>
                <a:latin typeface="Arial" panose="020B0604020202020204" pitchFamily="34" charset="0"/>
                <a:cs typeface="Arial" panose="020B0604020202020204"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nb-NO" altLang="nb-NO" sz="1000" b="0" i="0" u="none" strike="noStrike" cap="none" normalizeH="0" baseline="0" dirty="0">
                <a:ln>
                  <a:noFill/>
                </a:ln>
                <a:solidFill>
                  <a:srgbClr val="20588F"/>
                </a:solidFill>
                <a:effectLst/>
                <a:latin typeface="Arial" panose="020B0604020202020204" pitchFamily="34" charset="0"/>
                <a:cs typeface="Arial" panose="020B0604020202020204" pitchFamily="34" charset="0"/>
                <a:hlinkClick r:id="rId27" tooltip="Hjertedisseksjon. Praktiske undersøkelser og registrering av funn."/>
              </a:rPr>
              <a:t>  </a:t>
            </a:r>
            <a:r>
              <a:rPr kumimoji="0" lang="nb-NO" altLang="nb-NO" sz="9900" b="0" i="0" u="none" strike="noStrike" cap="none" normalizeH="0" baseline="0" dirty="0">
                <a:ln>
                  <a:noFill/>
                </a:ln>
                <a:solidFill>
                  <a:srgbClr val="20588F"/>
                </a:solidFill>
                <a:effectLst/>
                <a:latin typeface="Arial" panose="020B0604020202020204" pitchFamily="34" charset="0"/>
                <a:cs typeface="Arial" panose="020B0604020202020204" pitchFamily="34" charset="0"/>
              </a:rPr>
              <a:t> </a:t>
            </a:r>
            <a:r>
              <a:rPr kumimoji="0" lang="nb-NO" altLang="nb-NO" sz="1000" b="0" i="0" u="none" strike="noStrike" cap="none" normalizeH="0" baseline="0" dirty="0">
                <a:ln>
                  <a:noFill/>
                </a:ln>
                <a:solidFill>
                  <a:srgbClr val="20588F"/>
                </a:solidFill>
                <a:effectLst/>
                <a:latin typeface="Arial" panose="020B0604020202020204" pitchFamily="34" charset="0"/>
                <a:cs typeface="Arial" panose="020B0604020202020204" pitchFamily="34" charset="0"/>
              </a:rPr>
              <a:t>                                             </a:t>
            </a:r>
            <a:r>
              <a:rPr kumimoji="0" lang="nb-NO" altLang="nb-NO" sz="800" b="0" i="0" u="none" strike="noStrike" cap="none" normalizeH="0" baseline="0" dirty="0">
                <a:ln>
                  <a:noFill/>
                </a:ln>
                <a:solidFill>
                  <a:srgbClr val="111111"/>
                </a:solidFill>
                <a:effectLst/>
                <a:latin typeface="Arial" panose="020B0604020202020204" pitchFamily="34" charset="0"/>
                <a:cs typeface="Arial" panose="020B0604020202020204" pitchFamily="34" charset="0"/>
              </a:rPr>
              <a:t>Hjertedisseksjon. Praktiske undersøkelser og registrering av funn.</a:t>
            </a:r>
            <a:br>
              <a:rPr kumimoji="0" lang="nb-NO" altLang="nb-NO" sz="800" b="0" i="0" u="none" strike="noStrike" cap="none" normalizeH="0" baseline="0" dirty="0">
                <a:ln>
                  <a:noFill/>
                </a:ln>
                <a:solidFill>
                  <a:srgbClr val="111111"/>
                </a:solidFill>
                <a:effectLst/>
                <a:latin typeface="Arial" panose="020B0604020202020204" pitchFamily="34" charset="0"/>
                <a:cs typeface="Arial" panose="020B0604020202020204" pitchFamily="34" charset="0"/>
              </a:rPr>
            </a:br>
            <a:r>
              <a:rPr kumimoji="0" lang="nb-NO" altLang="nb-NO" sz="800" b="0" i="0" u="none" strike="noStrike" cap="none" normalizeH="0" baseline="0" dirty="0">
                <a:ln>
                  <a:noFill/>
                </a:ln>
                <a:solidFill>
                  <a:srgbClr val="111111"/>
                </a:solidFill>
                <a:effectLst/>
                <a:latin typeface="Arial" panose="020B0604020202020204" pitchFamily="34" charset="0"/>
                <a:cs typeface="Arial" panose="020B0604020202020204" pitchFamily="34" charset="0"/>
              </a:rPr>
              <a:t>Fotograf: </a:t>
            </a:r>
            <a:r>
              <a:rPr kumimoji="0" lang="nb-NO" altLang="nb-NO" sz="800" b="0" i="0" u="none" strike="noStrike" cap="none" normalizeH="0" baseline="0" dirty="0">
                <a:ln>
                  <a:noFill/>
                </a:ln>
                <a:solidFill>
                  <a:srgbClr val="20588F"/>
                </a:solidFill>
                <a:effectLst/>
                <a:latin typeface="Arial" panose="020B0604020202020204" pitchFamily="34" charset="0"/>
                <a:cs typeface="Arial" panose="020B0604020202020204" pitchFamily="34" charset="0"/>
                <a:hlinkClick r:id="rId21"/>
              </a:rPr>
              <a:t>Lister videregående skole (avd. Flekkefjord)</a:t>
            </a:r>
            <a:endParaRPr kumimoji="0" lang="nb-NO" altLang="nb-NO" sz="1300" b="1" i="0" u="none" strike="noStrike" cap="none" normalizeH="0" baseline="0" dirty="0">
              <a:ln>
                <a:noFill/>
              </a:ln>
              <a:solidFill>
                <a:srgbClr val="111111"/>
              </a:solidFill>
              <a:effectLst/>
              <a:latin typeface="&amp;quot"/>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nb-NO" altLang="nb-NO" sz="1300" b="1" i="0" u="none" strike="noStrike" cap="none" normalizeH="0" baseline="0" dirty="0">
                <a:ln>
                  <a:noFill/>
                </a:ln>
                <a:solidFill>
                  <a:srgbClr val="111111"/>
                </a:solidFill>
                <a:effectLst/>
                <a:latin typeface="&amp;quot"/>
                <a:cs typeface="Arial" panose="020B0604020202020204" pitchFamily="34" charset="0"/>
              </a:rPr>
              <a:t>Innledning</a:t>
            </a:r>
          </a:p>
          <a:p>
            <a:pPr marL="0" marR="0" lvl="0" indent="0" algn="l" defTabSz="914400" rtl="0" eaLnBrk="0" fontAlgn="base" latinLnBrk="0" hangingPunct="0">
              <a:lnSpc>
                <a:spcPct val="100000"/>
              </a:lnSpc>
              <a:spcBef>
                <a:spcPct val="0"/>
              </a:spcBef>
              <a:spcAft>
                <a:spcPct val="0"/>
              </a:spcAft>
              <a:buClrTx/>
              <a:buSzTx/>
              <a:buFontTx/>
              <a:buNone/>
              <a:tabLst/>
            </a:pPr>
            <a:r>
              <a:rPr kumimoji="0" lang="nb-NO" altLang="nb-NO" sz="1000" b="0" i="0" u="none" strike="noStrike" cap="none" normalizeH="0" baseline="0" dirty="0">
                <a:ln>
                  <a:noFill/>
                </a:ln>
                <a:solidFill>
                  <a:srgbClr val="111111"/>
                </a:solidFill>
                <a:effectLst/>
                <a:latin typeface="Arial" panose="020B0604020202020204" pitchFamily="34" charset="0"/>
                <a:cs typeface="Arial" panose="020B0604020202020204" pitchFamily="34" charset="0"/>
              </a:rPr>
              <a:t>Hjertet fra gris ligner mye på menneskehjertet. Grisehjertet er omtrent like stort som vårt og er godt egnet til å vise det grunnleggende av menneskehjertets anatomi. Hjertene som skal undersøkes, er skåret ut fra griser som er sendt til slakt. Vær oppmerksom på at hjertet ofte er skåret ut på en slik måte at de øverste delene av forkamrene mangler.</a:t>
            </a:r>
          </a:p>
          <a:p>
            <a:pPr marL="0" marR="0" lvl="0" indent="0" algn="l" defTabSz="914400" rtl="0" eaLnBrk="0" fontAlgn="base" latinLnBrk="0" hangingPunct="0">
              <a:lnSpc>
                <a:spcPct val="100000"/>
              </a:lnSpc>
              <a:spcBef>
                <a:spcPct val="0"/>
              </a:spcBef>
              <a:spcAft>
                <a:spcPct val="0"/>
              </a:spcAft>
              <a:buClrTx/>
              <a:buSzTx/>
              <a:buFontTx/>
              <a:buNone/>
              <a:tabLst/>
            </a:pPr>
            <a:r>
              <a:rPr kumimoji="0" lang="nb-NO" altLang="nb-NO" sz="1000" b="0" i="0" u="none" strike="noStrike" cap="none" normalizeH="0" baseline="0" dirty="0">
                <a:ln>
                  <a:noFill/>
                </a:ln>
                <a:solidFill>
                  <a:srgbClr val="20588F"/>
                </a:solidFill>
                <a:effectLst/>
                <a:latin typeface="Arial" panose="020B0604020202020204" pitchFamily="34" charset="0"/>
                <a:cs typeface="Arial" panose="020B0604020202020204" pitchFamily="34" charset="0"/>
              </a:rPr>
              <a:t>Menneskehjertets anatomi.</a:t>
            </a:r>
            <a:r>
              <a:rPr kumimoji="0" lang="nb-NO" altLang="nb-NO" sz="1000" b="0" i="0" u="none" strike="noStrike" cap="none" normalizeH="0" baseline="0" dirty="0">
                <a:ln>
                  <a:noFill/>
                </a:ln>
                <a:solidFill>
                  <a:srgbClr val="111111"/>
                </a:solidFill>
                <a:effectLst/>
                <a:latin typeface="Arial" panose="020B0604020202020204" pitchFamily="34" charset="0"/>
                <a:cs typeface="Arial" panose="020B0604020202020204"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nb-NO" altLang="nb-NO" sz="1300" b="1" i="0" u="none" strike="noStrike" cap="none" normalizeH="0" baseline="0" dirty="0">
              <a:ln>
                <a:noFill/>
              </a:ln>
              <a:solidFill>
                <a:srgbClr val="111111"/>
              </a:solidFill>
              <a:effectLst/>
              <a:latin typeface="&amp;quot"/>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nb-NO" altLang="nb-NO" sz="1300" b="1" i="0" u="none" strike="noStrike" cap="none" normalizeH="0" baseline="0" dirty="0">
                <a:ln>
                  <a:noFill/>
                </a:ln>
                <a:solidFill>
                  <a:srgbClr val="111111"/>
                </a:solidFill>
                <a:effectLst/>
                <a:latin typeface="&amp;quot"/>
                <a:cs typeface="Arial" panose="020B0604020202020204" pitchFamily="34" charset="0"/>
              </a:rPr>
              <a:t>Notater og fotografering</a:t>
            </a:r>
          </a:p>
          <a:p>
            <a:pPr marL="0" marR="0" lvl="0" indent="0" algn="l" defTabSz="914400" rtl="0" eaLnBrk="0" fontAlgn="base" latinLnBrk="0" hangingPunct="0">
              <a:lnSpc>
                <a:spcPct val="100000"/>
              </a:lnSpc>
              <a:spcBef>
                <a:spcPct val="0"/>
              </a:spcBef>
              <a:spcAft>
                <a:spcPct val="0"/>
              </a:spcAft>
              <a:buClrTx/>
              <a:buSzTx/>
              <a:buFontTx/>
              <a:buNone/>
              <a:tabLst/>
            </a:pPr>
            <a:r>
              <a:rPr kumimoji="0" lang="nb-NO" altLang="nb-NO" sz="1000" b="0" i="0" u="none" strike="noStrike" cap="none" normalizeH="0" baseline="0" dirty="0">
                <a:ln>
                  <a:noFill/>
                </a:ln>
                <a:solidFill>
                  <a:srgbClr val="111111"/>
                </a:solidFill>
                <a:effectLst/>
                <a:latin typeface="Arial" panose="020B0604020202020204" pitchFamily="34" charset="0"/>
                <a:cs typeface="Arial" panose="020B0604020202020204" pitchFamily="34" charset="0"/>
              </a:rPr>
              <a:t>Det er viktig at dere tar notater til hvert punkt i disseksjonen og dokumenterer observasjonene ved å fotografere. Notater og bilder får dere bruk for i rapporten. Noter hva dere lett kan se, men ta også med hva som er vanskelig å finne ut av. La bilder og tekst følge hverandre og henvis gjerne til fotografier i teksten. Det kan være lurt å fordele arbeidet i gruppa slik at en elev har hovedansvaret for notater og en annen for foto. Pass på at dere ikke overskrider kameraets </a:t>
            </a:r>
            <a:r>
              <a:rPr kumimoji="0" lang="nb-NO" altLang="nb-NO" sz="1000" b="0" i="0" u="none" strike="noStrike" cap="none" normalizeH="0" baseline="0" dirty="0" err="1">
                <a:ln>
                  <a:noFill/>
                </a:ln>
                <a:solidFill>
                  <a:srgbClr val="111111"/>
                </a:solidFill>
                <a:effectLst/>
                <a:latin typeface="Arial" panose="020B0604020202020204" pitchFamily="34" charset="0"/>
                <a:cs typeface="Arial" panose="020B0604020202020204" pitchFamily="34" charset="0"/>
              </a:rPr>
              <a:t>nærgrense</a:t>
            </a:r>
            <a:r>
              <a:rPr kumimoji="0" lang="nb-NO" altLang="nb-NO" sz="1000" b="0" i="0" u="none" strike="noStrike" cap="none" normalizeH="0" baseline="0" dirty="0">
                <a:ln>
                  <a:noFill/>
                </a:ln>
                <a:solidFill>
                  <a:srgbClr val="111111"/>
                </a:solidFill>
                <a:effectLst/>
                <a:latin typeface="Arial" panose="020B0604020202020204" pitchFamily="34" charset="0"/>
                <a:cs typeface="Arial" panose="020B0604020202020204" pitchFamily="34" charset="0"/>
              </a:rPr>
              <a:t>, da blir bildene uskarpe.</a:t>
            </a:r>
          </a:p>
          <a:p>
            <a:pPr marL="0" marR="0" lvl="0" indent="0" algn="l" defTabSz="914400" rtl="0" eaLnBrk="0" fontAlgn="base" latinLnBrk="0" hangingPunct="0">
              <a:lnSpc>
                <a:spcPct val="100000"/>
              </a:lnSpc>
              <a:spcBef>
                <a:spcPct val="0"/>
              </a:spcBef>
              <a:spcAft>
                <a:spcPct val="0"/>
              </a:spcAft>
              <a:buClrTx/>
              <a:buSzTx/>
              <a:buFontTx/>
              <a:buNone/>
              <a:tabLst/>
            </a:pPr>
            <a:r>
              <a:rPr kumimoji="0" lang="nb-NO" altLang="nb-NO" sz="1000" b="0" i="0" u="none" strike="noStrike" cap="none" normalizeH="0" baseline="0" dirty="0">
                <a:ln>
                  <a:noFill/>
                </a:ln>
                <a:solidFill>
                  <a:srgbClr val="111111"/>
                </a:solidFill>
                <a:effectLst/>
                <a:latin typeface="Arial" panose="020B0604020202020204" pitchFamily="34" charset="0"/>
                <a:cs typeface="Arial" panose="020B0604020202020204" pitchFamily="34" charset="0"/>
              </a:rPr>
              <a:t> </a:t>
            </a:r>
            <a:endParaRPr kumimoji="0" lang="nb-NO" altLang="nb-NO" sz="1300" b="1" i="0" u="none" strike="noStrike" cap="none" normalizeH="0" baseline="0" dirty="0">
              <a:ln>
                <a:noFill/>
              </a:ln>
              <a:solidFill>
                <a:srgbClr val="111111"/>
              </a:solidFill>
              <a:effectLst/>
              <a:latin typeface="&amp;quot"/>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nb-NO" altLang="nb-NO" sz="1300" b="1" i="0" u="none" strike="noStrike" cap="none" normalizeH="0" baseline="0" dirty="0">
                <a:ln>
                  <a:noFill/>
                </a:ln>
                <a:solidFill>
                  <a:srgbClr val="111111"/>
                </a:solidFill>
                <a:effectLst/>
                <a:latin typeface="&amp;quot"/>
                <a:cs typeface="Arial" panose="020B0604020202020204" pitchFamily="34" charset="0"/>
              </a:rPr>
              <a:t>Selve undersøkelsen</a:t>
            </a:r>
          </a:p>
          <a:p>
            <a:pPr marL="0" marR="0" lvl="0" indent="0" algn="l" defTabSz="914400" rtl="0" eaLnBrk="0" fontAlgn="base" latinLnBrk="0" hangingPunct="0">
              <a:lnSpc>
                <a:spcPct val="100000"/>
              </a:lnSpc>
              <a:spcBef>
                <a:spcPct val="0"/>
              </a:spcBef>
              <a:spcAft>
                <a:spcPct val="0"/>
              </a:spcAft>
              <a:buClrTx/>
              <a:buSzTx/>
              <a:buFontTx/>
              <a:buNone/>
              <a:tabLst/>
            </a:pPr>
            <a:r>
              <a:rPr kumimoji="0" lang="nb-NO" altLang="nb-NO" sz="1000" b="0" i="0" u="none" strike="noStrike" cap="none" normalizeH="0" baseline="0" dirty="0">
                <a:ln>
                  <a:noFill/>
                </a:ln>
                <a:solidFill>
                  <a:srgbClr val="111111"/>
                </a:solidFill>
                <a:effectLst/>
                <a:latin typeface="Arial" panose="020B0604020202020204" pitchFamily="34" charset="0"/>
                <a:cs typeface="Arial" panose="020B0604020202020204" pitchFamily="34" charset="0"/>
              </a:rPr>
              <a:t>Disseksjonen har to deler, en om de utvendige og en om de innvendige delene av hjertet. Pass på at dere ikke begynner å skjære i hjertet før dere er ferdige med oppgavene som dreier seg om den utvendige delen av hjertet. Underveis i arbeidet må dere </a:t>
            </a:r>
            <a:r>
              <a:rPr kumimoji="0" lang="nb-NO" altLang="nb-NO" sz="1000" b="0" i="0" u="none" strike="noStrike" cap="none" normalizeH="0" baseline="0" dirty="0" err="1">
                <a:ln>
                  <a:noFill/>
                </a:ln>
                <a:solidFill>
                  <a:srgbClr val="111111"/>
                </a:solidFill>
                <a:effectLst/>
                <a:latin typeface="Arial" panose="020B0604020202020204" pitchFamily="34" charset="0"/>
                <a:cs typeface="Arial" panose="020B0604020202020204" pitchFamily="34" charset="0"/>
              </a:rPr>
              <a:t>navnsette</a:t>
            </a:r>
            <a:r>
              <a:rPr kumimoji="0" lang="nb-NO" altLang="nb-NO" sz="1000" b="0" i="0" u="none" strike="noStrike" cap="none" normalizeH="0" baseline="0" dirty="0">
                <a:ln>
                  <a:noFill/>
                </a:ln>
                <a:solidFill>
                  <a:srgbClr val="111111"/>
                </a:solidFill>
                <a:effectLst/>
                <a:latin typeface="Arial" panose="020B0604020202020204" pitchFamily="34" charset="0"/>
                <a:cs typeface="Arial" panose="020B0604020202020204" pitchFamily="34" charset="0"/>
              </a:rPr>
              <a:t> de ulike delene av hjertet og kunne bruke navnene på bildene dere tar til rapporten. Når disseksjonen er ferdig, pakker dere alt avfall inn i plast og leverer det til forskriftsmessig avfallsbehandling.</a:t>
            </a:r>
          </a:p>
          <a:p>
            <a:pPr marL="0" marR="0" lvl="0" indent="0" algn="l" defTabSz="914400" rtl="0" eaLnBrk="0" fontAlgn="base" latinLnBrk="0" hangingPunct="0">
              <a:lnSpc>
                <a:spcPct val="100000"/>
              </a:lnSpc>
              <a:spcBef>
                <a:spcPct val="0"/>
              </a:spcBef>
              <a:spcAft>
                <a:spcPct val="0"/>
              </a:spcAft>
              <a:buClrTx/>
              <a:buSzTx/>
              <a:buFontTx/>
              <a:buAutoNum type="arabicPeriod"/>
              <a:tabLst/>
            </a:pPr>
            <a:r>
              <a:rPr kumimoji="0" lang="nb-NO" altLang="nb-NO" sz="1000" b="1" i="0" u="none" strike="noStrike" cap="none" normalizeH="0" baseline="0" dirty="0">
                <a:ln>
                  <a:noFill/>
                </a:ln>
                <a:solidFill>
                  <a:srgbClr val="111111"/>
                </a:solidFill>
                <a:effectLst/>
                <a:latin typeface="Arial" panose="020B0604020202020204" pitchFamily="34" charset="0"/>
                <a:cs typeface="Arial" panose="020B0604020202020204" pitchFamily="34" charset="0"/>
              </a:rPr>
              <a:t>Hjerte utvendig</a:t>
            </a:r>
            <a:endParaRPr kumimoji="0" lang="nb-NO" altLang="nb-NO" sz="1000" b="0" i="0" u="none" strike="noStrike" cap="none" normalizeH="0" baseline="0" dirty="0">
              <a:ln>
                <a:noFill/>
              </a:ln>
              <a:solidFill>
                <a:srgbClr val="111111"/>
              </a:solidFill>
              <a:effectLst/>
              <a:latin typeface="Arial" panose="020B0604020202020204" pitchFamily="34" charset="0"/>
              <a:cs typeface="Arial" panose="020B0604020202020204" pitchFamily="34" charset="0"/>
            </a:endParaRPr>
          </a:p>
          <a:p>
            <a:pPr marL="457200" marR="0" lvl="1" indent="0" algn="l" defTabSz="914400" rtl="0" eaLnBrk="0" fontAlgn="base" latinLnBrk="0" hangingPunct="0">
              <a:lnSpc>
                <a:spcPct val="100000"/>
              </a:lnSpc>
              <a:spcBef>
                <a:spcPct val="0"/>
              </a:spcBef>
              <a:spcAft>
                <a:spcPct val="0"/>
              </a:spcAft>
              <a:buClrTx/>
              <a:buSzTx/>
              <a:buFontTx/>
              <a:buAutoNum type="alphaLcPeriod"/>
              <a:tabLst/>
            </a:pPr>
            <a:r>
              <a:rPr kumimoji="0" lang="nb-NO" altLang="nb-NO" sz="1000" b="0" i="0" u="none" strike="noStrike" cap="none" normalizeH="0" baseline="0" dirty="0">
                <a:ln>
                  <a:noFill/>
                </a:ln>
                <a:solidFill>
                  <a:srgbClr val="111111"/>
                </a:solidFill>
                <a:effectLst/>
                <a:latin typeface="Arial" panose="020B0604020202020204" pitchFamily="34" charset="0"/>
                <a:cs typeface="Arial" panose="020B0604020202020204" pitchFamily="34" charset="0"/>
              </a:rPr>
              <a:t>Orienter hjertet slik at det ligger samme vei som i kroppen din. Merk dere hjertets fasong, konsistens og hvordan høyre side ser ut i forhold til </a:t>
            </a:r>
            <a:r>
              <a:rPr kumimoji="0" lang="nb-NO" altLang="nb-NO" sz="1000" b="0" i="0" u="none" strike="noStrike" cap="none" normalizeH="0" baseline="0" dirty="0" err="1">
                <a:ln>
                  <a:noFill/>
                </a:ln>
                <a:solidFill>
                  <a:srgbClr val="111111"/>
                </a:solidFill>
                <a:effectLst/>
                <a:latin typeface="Arial" panose="020B0604020202020204" pitchFamily="34" charset="0"/>
                <a:cs typeface="Arial" panose="020B0604020202020204" pitchFamily="34" charset="0"/>
              </a:rPr>
              <a:t>enstre</a:t>
            </a:r>
            <a:r>
              <a:rPr kumimoji="0" lang="nb-NO" altLang="nb-NO" sz="1000" b="0" i="0" u="none" strike="noStrike" cap="none" normalizeH="0" baseline="0" dirty="0">
                <a:ln>
                  <a:noFill/>
                </a:ln>
                <a:solidFill>
                  <a:srgbClr val="111111"/>
                </a:solidFill>
                <a:effectLst/>
                <a:latin typeface="Arial" panose="020B0604020202020204" pitchFamily="34" charset="0"/>
                <a:cs typeface="Arial" panose="020B0604020202020204" pitchFamily="34" charset="0"/>
              </a:rPr>
              <a:t>.</a:t>
            </a:r>
          </a:p>
          <a:p>
            <a:pPr marL="457200" marR="0" lvl="1" indent="0" algn="l" defTabSz="914400" rtl="0" eaLnBrk="0" fontAlgn="base" latinLnBrk="0" hangingPunct="0">
              <a:lnSpc>
                <a:spcPct val="100000"/>
              </a:lnSpc>
              <a:spcBef>
                <a:spcPct val="0"/>
              </a:spcBef>
              <a:spcAft>
                <a:spcPct val="0"/>
              </a:spcAft>
              <a:buClrTx/>
              <a:buSzTx/>
              <a:buFontTx/>
              <a:buAutoNum type="alphaLcPeriod" startAt="2"/>
              <a:tabLst/>
            </a:pPr>
            <a:r>
              <a:rPr kumimoji="0" lang="nb-NO" altLang="nb-NO" sz="1000" b="0" i="0" u="none" strike="noStrike" cap="none" normalizeH="0" baseline="0" dirty="0">
                <a:ln>
                  <a:noFill/>
                </a:ln>
                <a:solidFill>
                  <a:srgbClr val="111111"/>
                </a:solidFill>
                <a:effectLst/>
                <a:latin typeface="Arial" panose="020B0604020202020204" pitchFamily="34" charset="0"/>
                <a:cs typeface="Arial" panose="020B0604020202020204" pitchFamily="34" charset="0"/>
              </a:rPr>
              <a:t>Vei hjertet og skriv vekta i tabellen på tavla. Regn ut gjennomsnittsvekta for hjertene i klassen og hvor mye vekta varierer fra hjerte til hjerte.</a:t>
            </a:r>
          </a:p>
          <a:p>
            <a:pPr marL="457200" marR="0" lvl="1" indent="0" algn="l" defTabSz="914400" rtl="0" eaLnBrk="0" fontAlgn="base" latinLnBrk="0" hangingPunct="0">
              <a:lnSpc>
                <a:spcPct val="100000"/>
              </a:lnSpc>
              <a:spcBef>
                <a:spcPct val="0"/>
              </a:spcBef>
              <a:spcAft>
                <a:spcPct val="0"/>
              </a:spcAft>
              <a:buClrTx/>
              <a:buSzTx/>
              <a:buFontTx/>
              <a:buAutoNum type="alphaLcPeriod" startAt="3"/>
              <a:tabLst/>
            </a:pPr>
            <a:r>
              <a:rPr kumimoji="0" lang="nb-NO" altLang="nb-NO" sz="1000" b="0" i="0" u="none" strike="noStrike" cap="none" normalizeH="0" baseline="0" dirty="0">
                <a:ln>
                  <a:noFill/>
                </a:ln>
                <a:solidFill>
                  <a:srgbClr val="111111"/>
                </a:solidFill>
                <a:effectLst/>
                <a:latin typeface="Arial" panose="020B0604020202020204" pitchFamily="34" charset="0"/>
                <a:cs typeface="Arial" panose="020B0604020202020204" pitchFamily="34" charset="0"/>
              </a:rPr>
              <a:t>Finn ut hvor mange store årer som går inn og ut av hjertet, og hvor de er plassert.</a:t>
            </a:r>
          </a:p>
          <a:p>
            <a:pPr marL="457200" marR="0" lvl="1" indent="0" algn="l" defTabSz="914400" rtl="0" eaLnBrk="0" fontAlgn="base" latinLnBrk="0" hangingPunct="0">
              <a:lnSpc>
                <a:spcPct val="100000"/>
              </a:lnSpc>
              <a:spcBef>
                <a:spcPct val="0"/>
              </a:spcBef>
              <a:spcAft>
                <a:spcPct val="0"/>
              </a:spcAft>
              <a:buClrTx/>
              <a:buSzTx/>
              <a:buFontTx/>
              <a:buAutoNum type="alphaLcPeriod" startAt="4"/>
              <a:tabLst/>
            </a:pPr>
            <a:r>
              <a:rPr kumimoji="0" lang="nb-NO" altLang="nb-NO" sz="1000" b="0" i="0" u="none" strike="noStrike" cap="none" normalizeH="0" baseline="0" dirty="0">
                <a:ln>
                  <a:noFill/>
                </a:ln>
                <a:solidFill>
                  <a:srgbClr val="111111"/>
                </a:solidFill>
                <a:effectLst/>
                <a:latin typeface="Arial" panose="020B0604020202020204" pitchFamily="34" charset="0"/>
                <a:cs typeface="Arial" panose="020B0604020202020204" pitchFamily="34" charset="0"/>
              </a:rPr>
              <a:t>Finn kransarterier, og legg merke til hvordan de er plassert, og hvor store de er.</a:t>
            </a:r>
          </a:p>
          <a:p>
            <a:pPr marL="457200" marR="0" lvl="1" indent="0" algn="l" defTabSz="914400" rtl="0" eaLnBrk="0" fontAlgn="base" latinLnBrk="0" hangingPunct="0">
              <a:lnSpc>
                <a:spcPct val="100000"/>
              </a:lnSpc>
              <a:spcBef>
                <a:spcPct val="0"/>
              </a:spcBef>
              <a:spcAft>
                <a:spcPct val="0"/>
              </a:spcAft>
              <a:buClrTx/>
              <a:buSzTx/>
              <a:buFontTx/>
              <a:buAutoNum type="alphaLcPeriod" startAt="5"/>
              <a:tabLst/>
            </a:pPr>
            <a:r>
              <a:rPr kumimoji="0" lang="nb-NO" altLang="nb-NO" sz="1000" b="0" i="0" u="none" strike="noStrike" cap="none" normalizeH="0" baseline="0" dirty="0">
                <a:ln>
                  <a:noFill/>
                </a:ln>
                <a:solidFill>
                  <a:srgbClr val="111111"/>
                </a:solidFill>
                <a:effectLst/>
                <a:latin typeface="Arial" panose="020B0604020202020204" pitchFamily="34" charset="0"/>
                <a:cs typeface="Arial" panose="020B0604020202020204" pitchFamily="34" charset="0"/>
              </a:rPr>
              <a:t>Hvor tror dere sinusknuten hadde ligget om dette hadde vært vårt hjerte?</a:t>
            </a:r>
          </a:p>
          <a:p>
            <a:pPr marL="457200" marR="0" lvl="1" indent="0" algn="l" defTabSz="914400" rtl="0" eaLnBrk="0" fontAlgn="base" latinLnBrk="0" hangingPunct="0">
              <a:lnSpc>
                <a:spcPct val="100000"/>
              </a:lnSpc>
              <a:spcBef>
                <a:spcPct val="0"/>
              </a:spcBef>
              <a:spcAft>
                <a:spcPct val="0"/>
              </a:spcAft>
              <a:buClrTx/>
              <a:buSzTx/>
              <a:buFontTx/>
              <a:buAutoNum type="alphaLcPeriod" startAt="6"/>
              <a:tabLst/>
            </a:pPr>
            <a:r>
              <a:rPr kumimoji="0" lang="nb-NO" altLang="nb-NO" sz="1000" b="0" i="0" u="none" strike="noStrike" cap="none" normalizeH="0" baseline="0" dirty="0">
                <a:ln>
                  <a:noFill/>
                </a:ln>
                <a:solidFill>
                  <a:srgbClr val="111111"/>
                </a:solidFill>
                <a:effectLst/>
                <a:latin typeface="Arial" panose="020B0604020202020204" pitchFamily="34" charset="0"/>
                <a:cs typeface="Arial" panose="020B0604020202020204" pitchFamily="34" charset="0"/>
              </a:rPr>
              <a:t>Ta med hjerte bort til springen som er tilkoblet slanger. Spyl vann inn i de store årene og se hvor vannet kommer ut. Hva kan dere nå finne ut?</a:t>
            </a:r>
            <a:br>
              <a:rPr kumimoji="0" lang="nb-NO" altLang="nb-NO" sz="1000" b="0" i="0" u="none" strike="noStrike" cap="none" normalizeH="0" baseline="0" dirty="0">
                <a:ln>
                  <a:noFill/>
                </a:ln>
                <a:solidFill>
                  <a:srgbClr val="111111"/>
                </a:solidFill>
                <a:effectLst/>
                <a:latin typeface="Arial" panose="020B0604020202020204" pitchFamily="34" charset="0"/>
                <a:cs typeface="Arial" panose="020B0604020202020204" pitchFamily="34" charset="0"/>
              </a:rPr>
            </a:br>
            <a:br>
              <a:rPr kumimoji="0" lang="nb-NO" altLang="nb-NO" sz="1000" b="0" i="0" u="none" strike="noStrike" cap="none" normalizeH="0" baseline="0" dirty="0">
                <a:ln>
                  <a:noFill/>
                </a:ln>
                <a:solidFill>
                  <a:srgbClr val="111111"/>
                </a:solidFill>
                <a:effectLst/>
                <a:latin typeface="Arial" panose="020B0604020202020204" pitchFamily="34" charset="0"/>
                <a:cs typeface="Arial" panose="020B0604020202020204" pitchFamily="34" charset="0"/>
              </a:rPr>
            </a:br>
            <a:endParaRPr kumimoji="0" lang="nb-NO" altLang="nb-NO" sz="1000" b="0" i="0" u="none" strike="noStrike" cap="none" normalizeH="0" baseline="0" dirty="0">
              <a:ln>
                <a:noFill/>
              </a:ln>
              <a:solidFill>
                <a:srgbClr val="111111"/>
              </a:solidFill>
              <a:effectLst/>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AutoNum type="arabicPeriod" startAt="2"/>
              <a:tabLst/>
            </a:pPr>
            <a:r>
              <a:rPr kumimoji="0" lang="nb-NO" altLang="nb-NO" sz="1000" b="1" i="0" u="none" strike="noStrike" cap="none" normalizeH="0" baseline="0" dirty="0">
                <a:ln>
                  <a:noFill/>
                </a:ln>
                <a:solidFill>
                  <a:srgbClr val="111111"/>
                </a:solidFill>
                <a:effectLst/>
                <a:latin typeface="Arial" panose="020B0604020202020204" pitchFamily="34" charset="0"/>
                <a:cs typeface="Arial" panose="020B0604020202020204" pitchFamily="34" charset="0"/>
              </a:rPr>
              <a:t>Hjerte innvendig – lengdesnitt</a:t>
            </a:r>
            <a:endParaRPr kumimoji="0" lang="nb-NO" altLang="nb-NO" sz="1000" b="0" i="0" u="none" strike="noStrike" cap="none" normalizeH="0" baseline="0" dirty="0">
              <a:ln>
                <a:noFill/>
              </a:ln>
              <a:solidFill>
                <a:srgbClr val="111111"/>
              </a:solidFill>
              <a:effectLst/>
              <a:latin typeface="Arial" panose="020B0604020202020204" pitchFamily="34" charset="0"/>
              <a:cs typeface="Arial" panose="020B0604020202020204" pitchFamily="34" charset="0"/>
            </a:endParaRPr>
          </a:p>
          <a:p>
            <a:pPr marL="457200" marR="0" lvl="1" indent="0" algn="l" defTabSz="914400" rtl="0" eaLnBrk="0" fontAlgn="base" latinLnBrk="0" hangingPunct="0">
              <a:lnSpc>
                <a:spcPct val="100000"/>
              </a:lnSpc>
              <a:spcBef>
                <a:spcPct val="0"/>
              </a:spcBef>
              <a:spcAft>
                <a:spcPct val="0"/>
              </a:spcAft>
              <a:buClrTx/>
              <a:buSzTx/>
              <a:buFontTx/>
              <a:buAutoNum type="alphaLcPeriod"/>
              <a:tabLst/>
            </a:pPr>
            <a:r>
              <a:rPr kumimoji="0" lang="nb-NO" altLang="nb-NO" sz="1000" b="0" i="0" u="none" strike="noStrike" cap="none" normalizeH="0" baseline="0" dirty="0">
                <a:ln>
                  <a:noFill/>
                </a:ln>
                <a:solidFill>
                  <a:srgbClr val="20588F"/>
                </a:solidFill>
                <a:effectLst/>
                <a:latin typeface="Arial" panose="020B0604020202020204" pitchFamily="34" charset="0"/>
                <a:cs typeface="Arial" panose="020B0604020202020204" pitchFamily="34" charset="0"/>
                <a:hlinkClick r:id="rId28" tooltip=" "/>
              </a:rPr>
              <a:t>  </a:t>
            </a:r>
            <a:r>
              <a:rPr kumimoji="0" lang="nb-NO" altLang="nb-NO" sz="9100" b="0" i="0" u="none" strike="noStrike" cap="none" normalizeH="0" baseline="0" dirty="0">
                <a:ln>
                  <a:noFill/>
                </a:ln>
                <a:solidFill>
                  <a:srgbClr val="20588F"/>
                </a:solidFill>
                <a:effectLst/>
                <a:latin typeface="Arial" panose="020B0604020202020204" pitchFamily="34" charset="0"/>
                <a:cs typeface="Arial" panose="020B0604020202020204" pitchFamily="34" charset="0"/>
              </a:rPr>
              <a:t> </a:t>
            </a:r>
            <a:r>
              <a:rPr kumimoji="0" lang="nb-NO" altLang="nb-NO" sz="1000" b="0" i="0" u="none" strike="noStrike" cap="none" normalizeH="0" baseline="0" dirty="0">
                <a:ln>
                  <a:noFill/>
                </a:ln>
                <a:solidFill>
                  <a:srgbClr val="20588F"/>
                </a:solidFill>
                <a:effectLst/>
                <a:latin typeface="Arial" panose="020B0604020202020204" pitchFamily="34" charset="0"/>
                <a:cs typeface="Arial" panose="020B0604020202020204" pitchFamily="34" charset="0"/>
              </a:rPr>
              <a:t>                               </a:t>
            </a:r>
            <a:r>
              <a:rPr kumimoji="0" lang="nb-NO" altLang="nb-NO" sz="800" b="0" i="0" u="none" strike="noStrike" cap="none" normalizeH="0" baseline="0" dirty="0">
                <a:ln>
                  <a:noFill/>
                </a:ln>
                <a:solidFill>
                  <a:srgbClr val="111111"/>
                </a:solidFill>
                <a:effectLst/>
                <a:latin typeface="Arial" panose="020B0604020202020204" pitchFamily="34" charset="0"/>
                <a:cs typeface="Arial" panose="020B0604020202020204" pitchFamily="34" charset="0"/>
              </a:rPr>
              <a:t> </a:t>
            </a:r>
            <a:r>
              <a:rPr kumimoji="0" lang="nb-NO" altLang="nb-NO" sz="1000" b="0" i="0" u="none" strike="noStrike" cap="none" normalizeH="0" baseline="0" dirty="0">
                <a:ln>
                  <a:noFill/>
                </a:ln>
                <a:solidFill>
                  <a:srgbClr val="111111"/>
                </a:solidFill>
                <a:effectLst/>
                <a:latin typeface="Arial" panose="020B0604020202020204" pitchFamily="34" charset="0"/>
                <a:cs typeface="Arial" panose="020B0604020202020204" pitchFamily="34" charset="0"/>
              </a:rPr>
              <a:t>La hjertet ligge slik punkt 1a beskriver, gjør et lengdesnitt gjennom hjertet, fra høyre mot venstre slik figuren viser. Skjær svært forsiktig og bruk en sylskarp skalpell.</a:t>
            </a:r>
          </a:p>
          <a:p>
            <a:pPr marL="457200" marR="0" lvl="1" indent="0" algn="l" defTabSz="914400" rtl="0" eaLnBrk="0" fontAlgn="base" latinLnBrk="0" hangingPunct="0">
              <a:lnSpc>
                <a:spcPct val="100000"/>
              </a:lnSpc>
              <a:spcBef>
                <a:spcPct val="0"/>
              </a:spcBef>
              <a:spcAft>
                <a:spcPct val="0"/>
              </a:spcAft>
              <a:buClrTx/>
              <a:buSzTx/>
              <a:buFontTx/>
              <a:buAutoNum type="alphaLcPeriod" startAt="3"/>
              <a:tabLst/>
            </a:pPr>
            <a:r>
              <a:rPr kumimoji="0" lang="nb-NO" altLang="nb-NO" sz="1000" b="0" i="0" u="none" strike="noStrike" cap="none" normalizeH="0" baseline="0" dirty="0">
                <a:ln>
                  <a:noFill/>
                </a:ln>
                <a:solidFill>
                  <a:srgbClr val="111111"/>
                </a:solidFill>
                <a:effectLst/>
                <a:latin typeface="Arial" panose="020B0604020202020204" pitchFamily="34" charset="0"/>
                <a:cs typeface="Arial" panose="020B0604020202020204" pitchFamily="34" charset="0"/>
              </a:rPr>
              <a:t>Mål tykkelsen på ytterveggen i venstre og høyre hjertekammer, og sett tallene inn i en tabell på tavla. Når alle gruppene har målt, kan dere regne ut gjennomsnittlig veggtykkelse. Hva fant dere ut?</a:t>
            </a:r>
          </a:p>
          <a:p>
            <a:pPr marL="457200" marR="0" lvl="1" indent="0" algn="l" defTabSz="914400" rtl="0" eaLnBrk="0" fontAlgn="base" latinLnBrk="0" hangingPunct="0">
              <a:lnSpc>
                <a:spcPct val="100000"/>
              </a:lnSpc>
              <a:spcBef>
                <a:spcPct val="0"/>
              </a:spcBef>
              <a:spcAft>
                <a:spcPct val="0"/>
              </a:spcAft>
              <a:buClrTx/>
              <a:buSzTx/>
              <a:buFontTx/>
              <a:buAutoNum type="alphaLcPeriod" startAt="4"/>
              <a:tabLst/>
            </a:pPr>
            <a:r>
              <a:rPr kumimoji="0" lang="nb-NO" altLang="nb-NO" sz="1000" b="0" i="0" u="none" strike="noStrike" cap="none" normalizeH="0" baseline="0" dirty="0">
                <a:ln>
                  <a:noFill/>
                </a:ln>
                <a:solidFill>
                  <a:srgbClr val="111111"/>
                </a:solidFill>
                <a:effectLst/>
                <a:latin typeface="Arial" panose="020B0604020202020204" pitchFamily="34" charset="0"/>
                <a:cs typeface="Arial" panose="020B0604020202020204" pitchFamily="34" charset="0"/>
              </a:rPr>
              <a:t>Hvordan ser muskulaturen ut på innsiden av hjertekamrene? Kan dere se kraftige, hvite senetråder? Se </a:t>
            </a:r>
            <a:r>
              <a:rPr kumimoji="0" lang="nb-NO" altLang="nb-NO" sz="1000" b="0" i="0" u="none" strike="noStrike" cap="none" normalizeH="0" baseline="0" dirty="0">
                <a:ln>
                  <a:noFill/>
                </a:ln>
                <a:solidFill>
                  <a:srgbClr val="20588F"/>
                </a:solidFill>
                <a:effectLst/>
                <a:latin typeface="Arial" panose="020B0604020202020204" pitchFamily="34" charset="0"/>
                <a:cs typeface="Arial" panose="020B0604020202020204" pitchFamily="34" charset="0"/>
                <a:hlinkClick r:id="rId29" tooltip="innsiden av hjertekamrene"/>
              </a:rPr>
              <a:t>innsiden av hjertekamrene</a:t>
            </a:r>
            <a:r>
              <a:rPr kumimoji="0" lang="nb-NO" altLang="nb-NO" sz="1000" b="0" i="0" u="none" strike="noStrike" cap="none" normalizeH="0" baseline="0" dirty="0">
                <a:ln>
                  <a:noFill/>
                </a:ln>
                <a:solidFill>
                  <a:srgbClr val="111111"/>
                </a:solidFill>
                <a:effectLst/>
                <a:latin typeface="Arial" panose="020B0604020202020204" pitchFamily="34" charset="0"/>
                <a:cs typeface="Arial" panose="020B0604020202020204" pitchFamily="34" charset="0"/>
              </a:rPr>
              <a:t>.</a:t>
            </a:r>
          </a:p>
          <a:p>
            <a:pPr marL="457200" marR="0" lvl="1" indent="0" algn="l" defTabSz="914400" rtl="0" eaLnBrk="0" fontAlgn="base" latinLnBrk="0" hangingPunct="0">
              <a:lnSpc>
                <a:spcPct val="100000"/>
              </a:lnSpc>
              <a:spcBef>
                <a:spcPct val="0"/>
              </a:spcBef>
              <a:spcAft>
                <a:spcPct val="0"/>
              </a:spcAft>
              <a:buClrTx/>
              <a:buSzTx/>
              <a:buFontTx/>
              <a:buAutoNum type="alphaLcPeriod" startAt="5"/>
              <a:tabLst/>
            </a:pPr>
            <a:r>
              <a:rPr kumimoji="0" lang="nb-NO" altLang="nb-NO" sz="1000" b="0" i="0" u="none" strike="noStrike" cap="none" normalizeH="0" baseline="0" dirty="0">
                <a:ln>
                  <a:noFill/>
                </a:ln>
                <a:solidFill>
                  <a:srgbClr val="111111"/>
                </a:solidFill>
                <a:effectLst/>
                <a:latin typeface="Arial" panose="020B0604020202020204" pitchFamily="34" charset="0"/>
                <a:cs typeface="Arial" panose="020B0604020202020204" pitchFamily="34" charset="0"/>
              </a:rPr>
              <a:t>Kan dere finne forkamrene og hjerteklaffer?</a:t>
            </a:r>
            <a:br>
              <a:rPr kumimoji="0" lang="nb-NO" altLang="nb-NO" sz="1000" b="0" i="0" u="none" strike="noStrike" cap="none" normalizeH="0" baseline="0" dirty="0">
                <a:ln>
                  <a:noFill/>
                </a:ln>
                <a:solidFill>
                  <a:srgbClr val="111111"/>
                </a:solidFill>
                <a:effectLst/>
                <a:latin typeface="Arial" panose="020B0604020202020204" pitchFamily="34" charset="0"/>
                <a:cs typeface="Arial" panose="020B0604020202020204" pitchFamily="34" charset="0"/>
              </a:rPr>
            </a:br>
            <a:br>
              <a:rPr kumimoji="0" lang="nb-NO" altLang="nb-NO" sz="1000" b="0" i="0" u="none" strike="noStrike" cap="none" normalizeH="0" baseline="0" dirty="0">
                <a:ln>
                  <a:noFill/>
                </a:ln>
                <a:solidFill>
                  <a:srgbClr val="111111"/>
                </a:solidFill>
                <a:effectLst/>
                <a:latin typeface="Arial" panose="020B0604020202020204" pitchFamily="34" charset="0"/>
                <a:cs typeface="Arial" panose="020B0604020202020204" pitchFamily="34" charset="0"/>
              </a:rPr>
            </a:br>
            <a:endParaRPr kumimoji="0" lang="nb-NO" altLang="nb-NO" sz="1000" b="0" i="0" u="none" strike="noStrike" cap="none" normalizeH="0" baseline="0" dirty="0">
              <a:ln>
                <a:noFill/>
              </a:ln>
              <a:solidFill>
                <a:srgbClr val="111111"/>
              </a:solidFill>
              <a:effectLst/>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AutoNum type="arabicPeriod" startAt="3"/>
              <a:tabLst/>
            </a:pPr>
            <a:r>
              <a:rPr kumimoji="0" lang="nb-NO" altLang="nb-NO" sz="1000" b="1" i="0" u="none" strike="noStrike" cap="none" normalizeH="0" baseline="0" dirty="0">
                <a:ln>
                  <a:noFill/>
                </a:ln>
                <a:solidFill>
                  <a:srgbClr val="111111"/>
                </a:solidFill>
                <a:effectLst/>
                <a:latin typeface="Arial" panose="020B0604020202020204" pitchFamily="34" charset="0"/>
                <a:cs typeface="Arial" panose="020B0604020202020204" pitchFamily="34" charset="0"/>
              </a:rPr>
              <a:t>Hjerte innvendig – tverrsnitt</a:t>
            </a:r>
            <a:br>
              <a:rPr kumimoji="0" lang="nb-NO" altLang="nb-NO" sz="1000" b="0" i="0" u="none" strike="noStrike" cap="none" normalizeH="0" baseline="0" dirty="0">
                <a:ln>
                  <a:noFill/>
                </a:ln>
                <a:solidFill>
                  <a:srgbClr val="111111"/>
                </a:solidFill>
                <a:effectLst/>
                <a:latin typeface="Arial" panose="020B0604020202020204" pitchFamily="34" charset="0"/>
                <a:cs typeface="Arial" panose="020B0604020202020204" pitchFamily="34" charset="0"/>
              </a:rPr>
            </a:br>
            <a:endParaRPr kumimoji="0" lang="nb-NO" altLang="nb-NO" sz="1000" b="0" i="0" u="none" strike="noStrike" cap="none" normalizeH="0" baseline="0" dirty="0">
              <a:ln>
                <a:noFill/>
              </a:ln>
              <a:solidFill>
                <a:srgbClr val="111111"/>
              </a:solidFill>
              <a:effectLst/>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nb-NO" altLang="nb-NO" sz="1000" b="0" i="0" u="none" strike="noStrike" cap="none" normalizeH="0" baseline="0" dirty="0">
                <a:ln>
                  <a:noFill/>
                </a:ln>
                <a:solidFill>
                  <a:srgbClr val="20588F"/>
                </a:solidFill>
                <a:effectLst/>
                <a:latin typeface="Arial" panose="020B0604020202020204" pitchFamily="34" charset="0"/>
                <a:cs typeface="Arial" panose="020B0604020202020204" pitchFamily="34" charset="0"/>
                <a:hlinkClick r:id="rId7"/>
              </a:rPr>
              <a:t>les mer</a:t>
            </a:r>
            <a:endParaRPr kumimoji="0" lang="nb-NO" altLang="nb-NO" sz="1000" b="0" i="0" u="none" strike="noStrike" cap="none" normalizeH="0" baseline="0" dirty="0">
              <a:ln>
                <a:noFill/>
              </a:ln>
              <a:solidFill>
                <a:srgbClr val="111111"/>
              </a:solidFill>
              <a:effectLst/>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nb-NO" altLang="nb-NO" sz="1000" b="0" i="0" u="none" strike="noStrike" cap="none" normalizeH="0" baseline="0" dirty="0">
                <a:ln>
                  <a:noFill/>
                </a:ln>
                <a:solidFill>
                  <a:srgbClr val="111111"/>
                </a:solidFill>
                <a:effectLst/>
                <a:latin typeface="Arial" panose="020B0604020202020204" pitchFamily="34" charset="0"/>
                <a:cs typeface="Arial" panose="020B0604020202020204" pitchFamily="34" charset="0"/>
              </a:rPr>
              <a:t> </a:t>
            </a:r>
          </a:p>
          <a:p>
            <a:pPr marL="0" marR="0" lvl="0" indent="0" algn="l" defTabSz="914400" rtl="0" eaLnBrk="0" fontAlgn="base" latinLnBrk="0" hangingPunct="0">
              <a:lnSpc>
                <a:spcPct val="100000"/>
              </a:lnSpc>
              <a:spcBef>
                <a:spcPct val="0"/>
              </a:spcBef>
              <a:spcAft>
                <a:spcPct val="0"/>
              </a:spcAft>
              <a:buClrTx/>
              <a:buSzTx/>
              <a:buFontTx/>
              <a:buAutoNum type="arabicPeriod" startAt="4"/>
              <a:tabLst/>
            </a:pPr>
            <a:r>
              <a:rPr kumimoji="0" lang="nb-NO" altLang="nb-NO" sz="1000" b="1" i="0" u="none" strike="noStrike" cap="none" normalizeH="0" baseline="0" dirty="0">
                <a:ln>
                  <a:noFill/>
                </a:ln>
                <a:solidFill>
                  <a:srgbClr val="111111"/>
                </a:solidFill>
                <a:effectLst/>
                <a:latin typeface="Arial" panose="020B0604020202020204" pitchFamily="34" charset="0"/>
                <a:cs typeface="Arial" panose="020B0604020202020204" pitchFamily="34" charset="0"/>
              </a:rPr>
              <a:t>Lungeslag</a:t>
            </a:r>
            <a:br>
              <a:rPr kumimoji="0" lang="nb-NO" altLang="nb-NO" sz="1000" b="0" i="0" u="none" strike="noStrike" cap="none" normalizeH="0" baseline="0" dirty="0">
                <a:ln>
                  <a:noFill/>
                </a:ln>
                <a:solidFill>
                  <a:srgbClr val="111111"/>
                </a:solidFill>
                <a:effectLst/>
                <a:latin typeface="Arial" panose="020B0604020202020204" pitchFamily="34" charset="0"/>
                <a:cs typeface="Arial" panose="020B0604020202020204" pitchFamily="34" charset="0"/>
              </a:rPr>
            </a:br>
            <a:r>
              <a:rPr kumimoji="0" lang="nb-NO" altLang="nb-NO" sz="1000" b="0" i="0" u="none" strike="noStrike" cap="none" normalizeH="0" baseline="0" dirty="0">
                <a:ln>
                  <a:noFill/>
                </a:ln>
                <a:solidFill>
                  <a:srgbClr val="111111"/>
                </a:solidFill>
                <a:effectLst/>
                <a:latin typeface="Arial" panose="020B0604020202020204" pitchFamily="34" charset="0"/>
                <a:cs typeface="Arial" panose="020B0604020202020204" pitchFamily="34" charset="0"/>
              </a:rPr>
              <a:t>“Lungeslag” er navnet på hjerte, luftrør, spiserør og lunger som er skåret ut av gris, og som henger sammen i en enhet. Se på hjerteslaget som er lagt fram på en pult, og identifiser de enkelte organene.  </a:t>
            </a:r>
            <a:br>
              <a:rPr kumimoji="0" lang="nb-NO" altLang="nb-NO" sz="1000" b="0" i="0" u="none" strike="noStrike" cap="none" normalizeH="0" baseline="0" dirty="0">
                <a:ln>
                  <a:noFill/>
                </a:ln>
                <a:solidFill>
                  <a:srgbClr val="111111"/>
                </a:solidFill>
                <a:effectLst/>
                <a:latin typeface="Arial" panose="020B0604020202020204" pitchFamily="34" charset="0"/>
                <a:cs typeface="Arial" panose="020B0604020202020204" pitchFamily="34" charset="0"/>
              </a:rPr>
            </a:br>
            <a:br>
              <a:rPr kumimoji="0" lang="nb-NO" altLang="nb-NO" sz="1000" b="0" i="0" u="none" strike="noStrike" cap="none" normalizeH="0" baseline="0" dirty="0">
                <a:ln>
                  <a:noFill/>
                </a:ln>
                <a:solidFill>
                  <a:srgbClr val="111111"/>
                </a:solidFill>
                <a:effectLst/>
                <a:latin typeface="Arial" panose="020B0604020202020204" pitchFamily="34" charset="0"/>
                <a:cs typeface="Arial" panose="020B0604020202020204" pitchFamily="34" charset="0"/>
              </a:rPr>
            </a:br>
            <a:endParaRPr kumimoji="0" lang="nb-NO" altLang="nb-NO" sz="1000" b="0" i="0" u="none" strike="noStrike" cap="none" normalizeH="0" baseline="0" dirty="0">
              <a:ln>
                <a:noFill/>
              </a:ln>
              <a:solidFill>
                <a:srgbClr val="111111"/>
              </a:solidFill>
              <a:effectLst/>
              <a:latin typeface="Arial" panose="020B0604020202020204" pitchFamily="34" charset="0"/>
              <a:cs typeface="Arial" panose="020B0604020202020204" pitchFamily="34" charset="0"/>
            </a:endParaRPr>
          </a:p>
          <a:p>
            <a:pPr marL="457200" marR="0" lvl="1" indent="0" algn="l" defTabSz="914400" rtl="0" eaLnBrk="0" fontAlgn="base" latinLnBrk="0" hangingPunct="0">
              <a:lnSpc>
                <a:spcPct val="100000"/>
              </a:lnSpc>
              <a:spcBef>
                <a:spcPct val="0"/>
              </a:spcBef>
              <a:spcAft>
                <a:spcPct val="0"/>
              </a:spcAft>
              <a:buClrTx/>
              <a:buSzTx/>
              <a:buFontTx/>
              <a:buChar char="•"/>
              <a:tabLst/>
            </a:pPr>
            <a:r>
              <a:rPr kumimoji="0" lang="nb-NO" altLang="nb-NO" sz="1000" b="0" i="0" u="none" strike="noStrike" cap="none" normalizeH="0" baseline="0" dirty="0">
                <a:ln>
                  <a:noFill/>
                </a:ln>
                <a:solidFill>
                  <a:srgbClr val="111111"/>
                </a:solidFill>
                <a:effectLst/>
                <a:latin typeface="Arial" panose="020B0604020202020204" pitchFamily="34" charset="0"/>
                <a:cs typeface="Arial" panose="020B0604020202020204" pitchFamily="34" charset="0"/>
              </a:rPr>
              <a:t>Hvordan kan du se og kjenne forskjell på spiserør og luftrør?</a:t>
            </a:r>
          </a:p>
          <a:p>
            <a:pPr marL="457200" marR="0" lvl="1" indent="0" algn="l" defTabSz="914400" rtl="0" eaLnBrk="0" fontAlgn="base" latinLnBrk="0" hangingPunct="0">
              <a:lnSpc>
                <a:spcPct val="100000"/>
              </a:lnSpc>
              <a:spcBef>
                <a:spcPct val="0"/>
              </a:spcBef>
              <a:spcAft>
                <a:spcPct val="0"/>
              </a:spcAft>
              <a:buClrTx/>
              <a:buSzTx/>
              <a:buFontTx/>
              <a:buChar char="•"/>
              <a:tabLst/>
            </a:pPr>
            <a:r>
              <a:rPr kumimoji="0" lang="nb-NO" altLang="nb-NO" sz="1000" b="0" i="0" u="none" strike="noStrike" cap="none" normalizeH="0" baseline="0" dirty="0">
                <a:ln>
                  <a:noFill/>
                </a:ln>
                <a:solidFill>
                  <a:srgbClr val="111111"/>
                </a:solidFill>
                <a:effectLst/>
                <a:latin typeface="Arial" panose="020B0604020202020204" pitchFamily="34" charset="0"/>
                <a:cs typeface="Arial" panose="020B0604020202020204" pitchFamily="34" charset="0"/>
              </a:rPr>
              <a:t>Klem forsiktig på lungene, hvordan føles lungevevet?</a:t>
            </a:r>
          </a:p>
          <a:p>
            <a:pPr marL="457200" marR="0" lvl="1" indent="0" algn="l" defTabSz="914400" rtl="0" eaLnBrk="0" fontAlgn="base" latinLnBrk="0" hangingPunct="0">
              <a:lnSpc>
                <a:spcPct val="100000"/>
              </a:lnSpc>
              <a:spcBef>
                <a:spcPct val="0"/>
              </a:spcBef>
              <a:spcAft>
                <a:spcPct val="0"/>
              </a:spcAft>
              <a:buClrTx/>
              <a:buSzTx/>
              <a:buFontTx/>
              <a:buChar char="•"/>
              <a:tabLst/>
            </a:pPr>
            <a:r>
              <a:rPr kumimoji="0" lang="nb-NO" altLang="nb-NO" sz="1000" b="0" i="0" u="none" strike="noStrike" cap="none" normalizeH="0" baseline="0" dirty="0">
                <a:ln>
                  <a:noFill/>
                </a:ln>
                <a:solidFill>
                  <a:srgbClr val="111111"/>
                </a:solidFill>
                <a:effectLst/>
                <a:latin typeface="Arial" panose="020B0604020202020204" pitchFamily="34" charset="0"/>
                <a:cs typeface="Arial" panose="020B0604020202020204" pitchFamily="34" charset="0"/>
              </a:rPr>
              <a:t>Kutt et hull øverst i luftrøret, og stikk en slange inn i dette. Blås i slangen, hva skjer? (Vask røret med sprit før neste elev forsøker.)</a:t>
            </a:r>
            <a:br>
              <a:rPr kumimoji="0" lang="nb-NO" altLang="nb-NO" sz="1000" b="0" i="0" u="none" strike="noStrike" cap="none" normalizeH="0" baseline="0" dirty="0">
                <a:ln>
                  <a:noFill/>
                </a:ln>
                <a:solidFill>
                  <a:srgbClr val="111111"/>
                </a:solidFill>
                <a:effectLst/>
                <a:latin typeface="Arial" panose="020B0604020202020204" pitchFamily="34" charset="0"/>
                <a:cs typeface="Arial" panose="020B0604020202020204" pitchFamily="34" charset="0"/>
              </a:rPr>
            </a:br>
            <a:br>
              <a:rPr kumimoji="0" lang="nb-NO" altLang="nb-NO" sz="1000" b="0" i="0" u="none" strike="noStrike" cap="none" normalizeH="0" baseline="0" dirty="0">
                <a:ln>
                  <a:noFill/>
                </a:ln>
                <a:solidFill>
                  <a:srgbClr val="111111"/>
                </a:solidFill>
                <a:effectLst/>
                <a:latin typeface="Arial" panose="020B0604020202020204" pitchFamily="34" charset="0"/>
                <a:cs typeface="Arial" panose="020B0604020202020204" pitchFamily="34" charset="0"/>
              </a:rPr>
            </a:br>
            <a:endParaRPr kumimoji="0" lang="nb-NO" altLang="nb-NO" sz="1000" b="0" i="0" u="none" strike="noStrike" cap="none" normalizeH="0" baseline="0" dirty="0">
              <a:ln>
                <a:noFill/>
              </a:ln>
              <a:solidFill>
                <a:srgbClr val="111111"/>
              </a:solidFill>
              <a:effectLst/>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AutoNum type="arabicPeriod" startAt="5"/>
              <a:tabLst/>
            </a:pPr>
            <a:r>
              <a:rPr kumimoji="0" lang="nb-NO" altLang="nb-NO" sz="1000" b="1" i="0" u="none" strike="noStrike" cap="none" normalizeH="0" baseline="0" dirty="0" err="1">
                <a:ln>
                  <a:noFill/>
                </a:ln>
                <a:solidFill>
                  <a:srgbClr val="111111"/>
                </a:solidFill>
                <a:effectLst/>
                <a:latin typeface="Arial" panose="020B0604020202020204" pitchFamily="34" charset="0"/>
                <a:cs typeface="Arial" panose="020B0604020202020204" pitchFamily="34" charset="0"/>
              </a:rPr>
              <a:t>Rappor</a:t>
            </a:r>
            <a:r>
              <a:rPr kumimoji="0" lang="nb-NO" altLang="nb-NO" sz="1000" b="1" i="0" u="none" strike="noStrike" cap="none" normalizeH="0" baseline="0" dirty="0">
                <a:ln>
                  <a:noFill/>
                </a:ln>
                <a:solidFill>
                  <a:srgbClr val="111111"/>
                </a:solidFill>
                <a:effectLst/>
                <a:latin typeface="Arial" panose="020B0604020202020204" pitchFamily="34" charset="0"/>
                <a:cs typeface="Arial" panose="020B0604020202020204" pitchFamily="34" charset="0"/>
              </a:rPr>
              <a:t> fra disseksjonen</a:t>
            </a:r>
            <a:br>
              <a:rPr kumimoji="0" lang="nb-NO" altLang="nb-NO" sz="1000" b="0" i="0" u="none" strike="noStrike" cap="none" normalizeH="0" baseline="0" dirty="0">
                <a:ln>
                  <a:noFill/>
                </a:ln>
                <a:solidFill>
                  <a:srgbClr val="111111"/>
                </a:solidFill>
                <a:effectLst/>
                <a:latin typeface="Arial" panose="020B0604020202020204" pitchFamily="34" charset="0"/>
                <a:cs typeface="Arial" panose="020B0604020202020204" pitchFamily="34" charset="0"/>
              </a:rPr>
            </a:br>
            <a:r>
              <a:rPr kumimoji="0" lang="nb-NO" altLang="nb-NO" sz="1000" b="0" i="0" u="none" strike="noStrike" cap="none" normalizeH="0" baseline="0" dirty="0">
                <a:ln>
                  <a:noFill/>
                </a:ln>
                <a:solidFill>
                  <a:srgbClr val="111111"/>
                </a:solidFill>
                <a:effectLst/>
                <a:latin typeface="Arial" panose="020B0604020202020204" pitchFamily="34" charset="0"/>
                <a:cs typeface="Arial" panose="020B0604020202020204" pitchFamily="34" charset="0"/>
              </a:rPr>
              <a:t>Rapporten fra disseksjonen skal være slik at leserne lett kan finne ut hva dere har gjort og funnet ut. Den må inneholde tekst og illustrasjoner i en ryddig blanding. Se et eksempel på en </a:t>
            </a:r>
            <a:r>
              <a:rPr kumimoji="0" lang="nb-NO" altLang="nb-NO" sz="1000" b="0" i="0" u="none" strike="noStrike" cap="none" normalizeH="0" baseline="0" dirty="0">
                <a:ln>
                  <a:noFill/>
                </a:ln>
                <a:solidFill>
                  <a:srgbClr val="20588F"/>
                </a:solidFill>
                <a:effectLst/>
                <a:latin typeface="Arial" panose="020B0604020202020204" pitchFamily="34" charset="0"/>
                <a:cs typeface="Arial" panose="020B0604020202020204" pitchFamily="34" charset="0"/>
                <a:hlinkClick r:id="rId30" tooltip="rapport fra hjertedisseksjon"/>
              </a:rPr>
              <a:t>rapport fra hjertedisseksjon</a:t>
            </a:r>
            <a:r>
              <a:rPr kumimoji="0" lang="nb-NO" altLang="nb-NO" sz="1000" b="0" i="0" u="none" strike="noStrike" cap="none" normalizeH="0" baseline="0" dirty="0">
                <a:ln>
                  <a:noFill/>
                </a:ln>
                <a:solidFill>
                  <a:srgbClr val="111111"/>
                </a:solidFill>
                <a:effectLst/>
                <a:latin typeface="Arial" panose="020B0604020202020204" pitchFamily="34" charset="0"/>
                <a:cs typeface="Arial" panose="020B0604020202020204" pitchFamily="34" charset="0"/>
              </a:rPr>
              <a:t>.</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nb-NO" altLang="nb-NO" sz="1000" b="0" i="0" u="none" strike="noStrike" cap="none" normalizeH="0" baseline="0" dirty="0">
              <a:ln>
                <a:noFill/>
              </a:ln>
              <a:solidFill>
                <a:srgbClr val="20588F"/>
              </a:solidFill>
              <a:effectLst/>
              <a:latin typeface="Arial" panose="020B0604020202020204" pitchFamily="34" charset="0"/>
              <a:cs typeface="Arial" panose="020B0604020202020204" pitchFamily="34" charset="0"/>
            </a:endParaRPr>
          </a:p>
        </p:txBody>
      </p:sp>
      <p:sp>
        <p:nvSpPr>
          <p:cNvPr id="11" name="Rectangle 17">
            <a:extLst>
              <a:ext uri="{FF2B5EF4-FFF2-40B4-BE49-F238E27FC236}">
                <a16:creationId xmlns:a16="http://schemas.microsoft.com/office/drawing/2014/main" id="{7BFD28C5-0658-4B2D-97CE-689E77576742}"/>
              </a:ext>
            </a:extLst>
          </p:cNvPr>
          <p:cNvSpPr>
            <a:spLocks noChangeArrowheads="1"/>
          </p:cNvSpPr>
          <p:nvPr/>
        </p:nvSpPr>
        <p:spPr bwMode="auto">
          <a:xfrm>
            <a:off x="12339408" y="-37764764"/>
            <a:ext cx="673923" cy="383643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b-NO" altLang="nb-NO" sz="1000" b="0" i="0" u="none" strike="noStrike" cap="none" normalizeH="0" baseline="0">
                <a:ln>
                  <a:noFill/>
                </a:ln>
                <a:solidFill>
                  <a:srgbClr val="111111"/>
                </a:solidFill>
                <a:effectLst/>
                <a:latin typeface="Arial" panose="020B0604020202020204" pitchFamily="34" charset="0"/>
                <a:cs typeface="Arial" panose="020B0604020202020204" pitchFamily="34" charset="0"/>
              </a:rPr>
              <a:t>Oppgaver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nb-NO" altLang="nb-NO" sz="1200" b="1" i="0" u="none" strike="noStrike" cap="none" normalizeH="0" baseline="0">
              <a:ln>
                <a:noFill/>
              </a:ln>
              <a:solidFill>
                <a:srgbClr val="111111"/>
              </a:solidFill>
              <a:effectLst/>
              <a:latin typeface="&amp;quot"/>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nb-NO" altLang="nb-NO" sz="1200" b="1" i="0" u="none" strike="noStrike" cap="none" normalizeH="0" baseline="0">
                <a:ln>
                  <a:noFill/>
                </a:ln>
                <a:solidFill>
                  <a:srgbClr val="111111"/>
                </a:solidFill>
                <a:effectLst/>
                <a:latin typeface="&amp;quot"/>
                <a:cs typeface="Arial" panose="020B0604020202020204" pitchFamily="34" charset="0"/>
              </a:rPr>
              <a:t>Fagstoff</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nb-NO" altLang="nb-NO" sz="1000" b="0" i="0" u="none" strike="noStrike" cap="none" normalizeH="0" baseline="0">
                <a:ln>
                  <a:noFill/>
                </a:ln>
                <a:solidFill>
                  <a:srgbClr val="20588F"/>
                </a:solidFill>
                <a:effectLst/>
                <a:latin typeface="Arial" panose="020B0604020202020204" pitchFamily="34" charset="0"/>
                <a:cs typeface="Arial" panose="020B0604020202020204" pitchFamily="34" charset="0"/>
                <a:hlinkClick r:id="rId31"/>
              </a:rPr>
              <a:t>Rapport fra hjertedisseksjon</a:t>
            </a:r>
            <a:r>
              <a:rPr kumimoji="0" lang="nb-NO" altLang="nb-NO" sz="1000" b="0" i="0" u="none" strike="noStrike" cap="none" normalizeH="0" baseline="0">
                <a:ln>
                  <a:noFill/>
                </a:ln>
                <a:solidFill>
                  <a:srgbClr val="111111"/>
                </a:solidFill>
                <a:effectLst/>
                <a:latin typeface="Arial" panose="020B0604020202020204" pitchFamily="34" charset="0"/>
                <a:cs typeface="Arial" panose="020B0604020202020204" pitchFamily="34" charset="0"/>
              </a:rPr>
              <a:t> (Løsningsforslag)</a:t>
            </a:r>
          </a:p>
          <a:p>
            <a:pPr marL="0" marR="0" lvl="0" indent="0" algn="l" defTabSz="914400" rtl="0" eaLnBrk="0" fontAlgn="base" latinLnBrk="0" hangingPunct="0">
              <a:lnSpc>
                <a:spcPct val="100000"/>
              </a:lnSpc>
              <a:spcBef>
                <a:spcPct val="0"/>
              </a:spcBef>
              <a:spcAft>
                <a:spcPct val="0"/>
              </a:spcAft>
              <a:buClrTx/>
              <a:buSzTx/>
              <a:buFontTx/>
              <a:buNone/>
              <a:tabLst/>
            </a:pPr>
            <a:r>
              <a:rPr kumimoji="0" lang="nb-NO" altLang="nb-NO" sz="1000" b="0" i="0" u="none" strike="noStrike" cap="none" normalizeH="0" baseline="0">
                <a:ln>
                  <a:noFill/>
                </a:ln>
                <a:solidFill>
                  <a:srgbClr val="111111"/>
                </a:solidFill>
                <a:effectLst/>
                <a:latin typeface="Arial" panose="020B0604020202020204" pitchFamily="34" charset="0"/>
                <a:cs typeface="Arial" panose="020B0604020202020204" pitchFamily="34" charset="0"/>
              </a:rPr>
              <a:t>Relatert innhold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nb-NO" altLang="nb-NO" sz="1200" b="1" i="0" u="none" strike="noStrike" cap="none" normalizeH="0" baseline="0">
              <a:ln>
                <a:noFill/>
              </a:ln>
              <a:solidFill>
                <a:srgbClr val="111111"/>
              </a:solidFill>
              <a:effectLst/>
              <a:latin typeface="&amp;quot"/>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nb-NO" altLang="nb-NO" sz="1200" b="1" i="0" u="none" strike="noStrike" cap="none" normalizeH="0" baseline="0">
                <a:ln>
                  <a:noFill/>
                </a:ln>
                <a:solidFill>
                  <a:srgbClr val="111111"/>
                </a:solidFill>
                <a:effectLst/>
                <a:latin typeface="&amp;quot"/>
                <a:cs typeface="Arial" panose="020B0604020202020204" pitchFamily="34" charset="0"/>
              </a:rPr>
              <a:t>Fagstoff</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nb-NO" altLang="nb-NO" sz="1000" b="0" i="0" u="none" strike="noStrike" cap="none" normalizeH="0" baseline="0">
                <a:ln>
                  <a:noFill/>
                </a:ln>
                <a:solidFill>
                  <a:srgbClr val="20588F"/>
                </a:solidFill>
                <a:effectLst/>
                <a:latin typeface="Arial" panose="020B0604020202020204" pitchFamily="34" charset="0"/>
                <a:cs typeface="Arial" panose="020B0604020202020204" pitchFamily="34" charset="0"/>
                <a:hlinkClick r:id="rId32"/>
              </a:rPr>
              <a:t>Lungeslag</a:t>
            </a:r>
            <a:r>
              <a:rPr kumimoji="0" lang="nb-NO" altLang="nb-NO" sz="1000" b="0" i="0" u="none" strike="noStrike" cap="none" normalizeH="0" baseline="0">
                <a:ln>
                  <a:noFill/>
                </a:ln>
                <a:solidFill>
                  <a:srgbClr val="111111"/>
                </a:solidFill>
                <a:effectLst/>
                <a:latin typeface="Arial" panose="020B0604020202020204" pitchFamily="34" charset="0"/>
                <a:cs typeface="Arial" panose="020B0604020202020204" pitchFamily="34" charset="0"/>
              </a:rPr>
              <a:t> (Video)</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nb-NO" altLang="nb-NO" sz="1200" b="1" i="0" u="none" strike="noStrike" cap="none" normalizeH="0" baseline="0">
              <a:ln>
                <a:noFill/>
              </a:ln>
              <a:solidFill>
                <a:srgbClr val="111111"/>
              </a:solidFill>
              <a:effectLst/>
              <a:latin typeface="&amp;quot"/>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nb-NO" altLang="nb-NO" sz="1200" b="1" i="0" u="none" strike="noStrike" cap="none" normalizeH="0" baseline="0">
                <a:ln>
                  <a:noFill/>
                </a:ln>
                <a:solidFill>
                  <a:srgbClr val="111111"/>
                </a:solidFill>
                <a:effectLst/>
                <a:latin typeface="&amp;quot"/>
                <a:cs typeface="Arial" panose="020B0604020202020204" pitchFamily="34" charset="0"/>
              </a:rPr>
              <a:t>Generelt</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nb-NO" altLang="nb-NO" sz="1000" b="0" i="0" u="none" strike="noStrike" cap="none" normalizeH="0" baseline="0">
                <a:ln>
                  <a:noFill/>
                </a:ln>
                <a:solidFill>
                  <a:srgbClr val="20588F"/>
                </a:solidFill>
                <a:effectLst/>
                <a:latin typeface="Arial" panose="020B0604020202020204" pitchFamily="34" charset="0"/>
                <a:cs typeface="Arial" panose="020B0604020202020204" pitchFamily="34" charset="0"/>
                <a:hlinkClick r:id="rId33"/>
              </a:rPr>
              <a:t>Hjertet</a:t>
            </a:r>
            <a:r>
              <a:rPr kumimoji="0" lang="nb-NO" altLang="nb-NO" sz="1000" b="0" i="0" u="none" strike="noStrike" cap="none" normalizeH="0" baseline="0">
                <a:ln>
                  <a:noFill/>
                </a:ln>
                <a:solidFill>
                  <a:srgbClr val="111111"/>
                </a:solidFill>
                <a:effectLst/>
                <a:latin typeface="Arial" panose="020B0604020202020204" pitchFamily="34" charset="0"/>
                <a:cs typeface="Arial" panose="020B0604020202020204" pitchFamily="34" charset="0"/>
              </a:rPr>
              <a:t> (Fagstoff)</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nb-NO" altLang="nb-NO" sz="1300" b="0" i="0" u="none" strike="noStrike" cap="none" normalizeH="0" baseline="0">
              <a:ln>
                <a:noFill/>
              </a:ln>
              <a:solidFill>
                <a:srgbClr val="FFFFFF"/>
              </a:solidFill>
              <a:effectLst/>
              <a:latin typeface="&amp;quot"/>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nb-NO" altLang="nb-NO" sz="1300" b="0" i="0" u="none" strike="noStrike" cap="none" normalizeH="0" baseline="0">
                <a:ln>
                  <a:noFill/>
                </a:ln>
                <a:solidFill>
                  <a:srgbClr val="FFFFFF"/>
                </a:solidFill>
                <a:effectLst/>
                <a:latin typeface="&amp;quot"/>
                <a:cs typeface="Arial" panose="020B0604020202020204" pitchFamily="34" charset="0"/>
              </a:rPr>
              <a:t>Kontekst</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nb-NO" altLang="nb-NO" sz="1000" b="1" i="0" u="none" strike="noStrike" cap="none" normalizeH="0" baseline="0">
              <a:ln>
                <a:noFill/>
              </a:ln>
              <a:solidFill>
                <a:srgbClr val="1E1E1E"/>
              </a:solidFill>
              <a:effectLst/>
              <a:latin typeface="&amp;quot"/>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nb-NO" altLang="nb-NO" sz="1000" b="1" i="0" u="none" strike="noStrike" cap="none" normalizeH="0" baseline="0">
                <a:ln>
                  <a:noFill/>
                </a:ln>
                <a:solidFill>
                  <a:srgbClr val="1E1E1E"/>
                </a:solidFill>
                <a:effectLst/>
                <a:latin typeface="&amp;quot"/>
                <a:cs typeface="Arial" panose="020B0604020202020204" pitchFamily="34" charset="0"/>
              </a:rPr>
              <a:t>Kompetansemål</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nb-NO" altLang="nb-NO" sz="900" b="0" i="0" u="none" strike="noStrike" cap="none" normalizeH="0" baseline="0">
                <a:ln>
                  <a:noFill/>
                </a:ln>
                <a:solidFill>
                  <a:srgbClr val="595959"/>
                </a:solidFill>
                <a:effectLst/>
                <a:latin typeface="Arial" panose="020B0604020202020204" pitchFamily="34" charset="0"/>
                <a:cs typeface="Arial" panose="020B0604020202020204" pitchFamily="34" charset="0"/>
              </a:rPr>
              <a:t>Læreplan i biologi - programfag i utdanningsprogram for studiespesialisering</a:t>
            </a:r>
          </a:p>
          <a:p>
            <a:pPr marL="457200" marR="0" lvl="1" indent="0" algn="l" defTabSz="914400" rtl="0" eaLnBrk="0" fontAlgn="base" latinLnBrk="0" hangingPunct="0">
              <a:lnSpc>
                <a:spcPct val="100000"/>
              </a:lnSpc>
              <a:spcBef>
                <a:spcPct val="0"/>
              </a:spcBef>
              <a:spcAft>
                <a:spcPct val="0"/>
              </a:spcAft>
              <a:buClrTx/>
              <a:buSzTx/>
              <a:buFontTx/>
              <a:buChar char="•"/>
              <a:tabLst/>
            </a:pPr>
            <a:r>
              <a:rPr kumimoji="0" lang="nb-NO" altLang="nb-NO" sz="900" b="0" i="0" u="none" strike="noStrike" cap="none" normalizeH="0" baseline="0">
                <a:ln>
                  <a:noFill/>
                </a:ln>
                <a:solidFill>
                  <a:srgbClr val="20588F"/>
                </a:solidFill>
                <a:effectLst/>
                <a:latin typeface="Arial" panose="020B0604020202020204" pitchFamily="34" charset="0"/>
                <a:cs typeface="Arial" panose="020B0604020202020204" pitchFamily="34" charset="0"/>
                <a:hlinkClick r:id="rId34"/>
              </a:rPr>
              <a:t>gjere greie for oppbygginga av og funksjonen til sentrale organsystem i kroppen, og drøfte årsaker til sjukdommar som har samanheng med livsstil</a:t>
            </a:r>
            <a:r>
              <a:rPr kumimoji="0" lang="nb-NO" altLang="nb-NO" sz="900" b="0" i="0" u="none" strike="noStrike" cap="none" normalizeH="0" baseline="0">
                <a:ln>
                  <a:noFill/>
                </a:ln>
                <a:solidFill>
                  <a:srgbClr val="595959"/>
                </a:solidFill>
                <a:effectLst/>
                <a:latin typeface="Arial" panose="020B0604020202020204" pitchFamily="34" charset="0"/>
                <a:cs typeface="Arial" panose="020B0604020202020204" pitchFamily="34" charset="0"/>
              </a:rPr>
              <a:t> </a:t>
            </a:r>
          </a:p>
          <a:p>
            <a:pPr marL="457200" marR="0" lvl="1" indent="0" algn="l" defTabSz="914400" rtl="0" eaLnBrk="0" fontAlgn="base" latinLnBrk="0" hangingPunct="0">
              <a:lnSpc>
                <a:spcPct val="100000"/>
              </a:lnSpc>
              <a:spcBef>
                <a:spcPct val="0"/>
              </a:spcBef>
              <a:spcAft>
                <a:spcPct val="0"/>
              </a:spcAft>
              <a:buClrTx/>
              <a:buSzTx/>
              <a:buFontTx/>
              <a:buChar char="•"/>
              <a:tabLst/>
            </a:pPr>
            <a:r>
              <a:rPr kumimoji="0" lang="nb-NO" altLang="nb-NO" sz="900" b="0" i="0" u="none" strike="noStrike" cap="none" normalizeH="0" baseline="0">
                <a:ln>
                  <a:noFill/>
                </a:ln>
                <a:solidFill>
                  <a:srgbClr val="20588F"/>
                </a:solidFill>
                <a:effectLst/>
                <a:latin typeface="Arial" panose="020B0604020202020204" pitchFamily="34" charset="0"/>
                <a:cs typeface="Arial" panose="020B0604020202020204" pitchFamily="34" charset="0"/>
                <a:hlinkClick r:id="rId35"/>
              </a:rPr>
              <a:t>planleggje og gjennomføre undersøkingar i laboratorium frå alle hovudområda, rapportere frå arbeida med og utan digitale verktøy og peike på feilkjelder i undersøkingane</a:t>
            </a:r>
            <a:r>
              <a:rPr kumimoji="0" lang="nb-NO" altLang="nb-NO" sz="900" b="0" i="0" u="none" strike="noStrike" cap="none" normalizeH="0" baseline="0">
                <a:ln>
                  <a:noFill/>
                </a:ln>
                <a:solidFill>
                  <a:srgbClr val="595959"/>
                </a:solidFill>
                <a:effectLst/>
                <a:latin typeface="Arial" panose="020B0604020202020204" pitchFamily="34" charset="0"/>
                <a:cs typeface="Arial" panose="020B0604020202020204" pitchFamily="34" charset="0"/>
              </a:rPr>
              <a:t> </a:t>
            </a:r>
          </a:p>
          <a:p>
            <a:pPr marL="457200" marR="0" lvl="1" indent="0" algn="l" defTabSz="914400" rtl="0" eaLnBrk="0" fontAlgn="base" latinLnBrk="0" hangingPunct="0">
              <a:lnSpc>
                <a:spcPct val="100000"/>
              </a:lnSpc>
              <a:spcBef>
                <a:spcPct val="0"/>
              </a:spcBef>
              <a:spcAft>
                <a:spcPct val="0"/>
              </a:spcAft>
              <a:buClrTx/>
              <a:buSzTx/>
              <a:buFontTx/>
              <a:buChar char="•"/>
              <a:tabLst/>
            </a:pPr>
            <a:r>
              <a:rPr kumimoji="0" lang="nb-NO" altLang="nb-NO" sz="900" b="0" i="0" u="none" strike="noStrike" cap="none" normalizeH="0" baseline="0">
                <a:ln>
                  <a:noFill/>
                </a:ln>
                <a:solidFill>
                  <a:srgbClr val="20588F"/>
                </a:solidFill>
                <a:effectLst/>
                <a:latin typeface="Arial" panose="020B0604020202020204" pitchFamily="34" charset="0"/>
                <a:cs typeface="Arial" panose="020B0604020202020204" pitchFamily="34" charset="0"/>
                <a:hlinkClick r:id="rId36"/>
              </a:rPr>
              <a:t>samanlikne bygning og funksjon av organsystem hos ulike dyregrupper, med vekt på sirkulasjon, gassutveksling og utskiljing, sett i samanheng med tilpassing til ulike levevilkår</a:t>
            </a:r>
            <a:r>
              <a:rPr kumimoji="0" lang="nb-NO" altLang="nb-NO" sz="900" b="0" i="0" u="none" strike="noStrike" cap="none" normalizeH="0" baseline="0">
                <a:ln>
                  <a:noFill/>
                </a:ln>
                <a:solidFill>
                  <a:srgbClr val="595959"/>
                </a:solidFill>
                <a:effectLst/>
                <a:latin typeface="Arial" panose="020B0604020202020204" pitchFamily="34" charset="0"/>
                <a:cs typeface="Arial" panose="020B0604020202020204"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nb-NO" altLang="nb-NO" sz="1000" b="1" i="0" u="none" strike="noStrike" cap="none" normalizeH="0" baseline="0">
              <a:ln>
                <a:noFill/>
              </a:ln>
              <a:solidFill>
                <a:srgbClr val="1E1E1E"/>
              </a:solidFill>
              <a:effectLst/>
              <a:latin typeface="&amp;quot"/>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nb-NO" altLang="nb-NO" sz="1000" b="1" i="0" u="none" strike="noStrike" cap="none" normalizeH="0" baseline="0">
                <a:ln>
                  <a:noFill/>
                </a:ln>
                <a:solidFill>
                  <a:srgbClr val="1E1E1E"/>
                </a:solidFill>
                <a:effectLst/>
                <a:latin typeface="&amp;quot"/>
                <a:cs typeface="Arial" panose="020B0604020202020204" pitchFamily="34" charset="0"/>
              </a:rPr>
              <a:t>Inngår i</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nb-NO" altLang="nb-NO" sz="900" b="0" i="0" u="none" strike="noStrike" cap="none" normalizeH="0" baseline="0">
                <a:ln>
                  <a:noFill/>
                </a:ln>
                <a:solidFill>
                  <a:srgbClr val="20588F"/>
                </a:solidFill>
                <a:effectLst/>
                <a:latin typeface="Arial" panose="020B0604020202020204" pitchFamily="34" charset="0"/>
                <a:cs typeface="Arial" panose="020B0604020202020204" pitchFamily="34" charset="0"/>
                <a:hlinkClick r:id="rId37"/>
              </a:rPr>
              <a:t>Fysiologien til mennesket</a:t>
            </a:r>
            <a:r>
              <a:rPr kumimoji="0" lang="nb-NO" altLang="nb-NO" sz="900" b="0" i="0" u="none" strike="noStrike" cap="none" normalizeH="0" baseline="0">
                <a:ln>
                  <a:noFill/>
                </a:ln>
                <a:solidFill>
                  <a:srgbClr val="595959"/>
                </a:solidFill>
                <a:effectLst/>
                <a:latin typeface="Arial" panose="020B0604020202020204" pitchFamily="34" charset="0"/>
                <a:cs typeface="Arial" panose="020B0604020202020204" pitchFamily="34" charset="0"/>
              </a:rPr>
              <a:t> (Tema for </a:t>
            </a:r>
            <a:r>
              <a:rPr kumimoji="0" lang="nb-NO" altLang="nb-NO" sz="900" b="0" i="0" u="none" strike="noStrike" cap="none" normalizeH="0" baseline="0">
                <a:ln>
                  <a:noFill/>
                </a:ln>
                <a:solidFill>
                  <a:srgbClr val="20588F"/>
                </a:solidFill>
                <a:effectLst/>
                <a:latin typeface="Arial" panose="020B0604020202020204" pitchFamily="34" charset="0"/>
                <a:cs typeface="Arial" panose="020B0604020202020204" pitchFamily="34" charset="0"/>
                <a:hlinkClick r:id="rId38"/>
              </a:rPr>
              <a:t>Biologi 1</a:t>
            </a:r>
            <a:r>
              <a:rPr kumimoji="0" lang="nb-NO" altLang="nb-NO" sz="900" b="0" i="0" u="none" strike="noStrike" cap="none" normalizeH="0" baseline="0">
                <a:ln>
                  <a:noFill/>
                </a:ln>
                <a:solidFill>
                  <a:srgbClr val="595959"/>
                </a:solidFill>
                <a:effectLst/>
                <a:latin typeface="Arial" panose="020B0604020202020204" pitchFamily="34" charset="0"/>
                <a:cs typeface="Arial" panose="020B0604020202020204" pitchFamily="34" charset="0"/>
              </a:rPr>
              <a:t>)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nb-NO" altLang="nb-NO" sz="900" b="0" i="0" u="none" strike="noStrike" cap="none" normalizeH="0" baseline="0">
                <a:ln>
                  <a:noFill/>
                </a:ln>
                <a:solidFill>
                  <a:srgbClr val="20588F"/>
                </a:solidFill>
                <a:effectLst/>
                <a:latin typeface="Arial" panose="020B0604020202020204" pitchFamily="34" charset="0"/>
                <a:cs typeface="Arial" panose="020B0604020202020204" pitchFamily="34" charset="0"/>
                <a:hlinkClick r:id="rId39"/>
              </a:rPr>
              <a:t>Funksjon og tilpasning</a:t>
            </a:r>
            <a:r>
              <a:rPr kumimoji="0" lang="nb-NO" altLang="nb-NO" sz="900" b="0" i="0" u="none" strike="noStrike" cap="none" normalizeH="0" baseline="0">
                <a:ln>
                  <a:noFill/>
                </a:ln>
                <a:solidFill>
                  <a:srgbClr val="595959"/>
                </a:solidFill>
                <a:effectLst/>
                <a:latin typeface="Arial" panose="020B0604020202020204" pitchFamily="34" charset="0"/>
                <a:cs typeface="Arial" panose="020B0604020202020204" pitchFamily="34" charset="0"/>
              </a:rPr>
              <a:t> (Tema for </a:t>
            </a:r>
            <a:r>
              <a:rPr kumimoji="0" lang="nb-NO" altLang="nb-NO" sz="900" b="0" i="0" u="none" strike="noStrike" cap="none" normalizeH="0" baseline="0">
                <a:ln>
                  <a:noFill/>
                </a:ln>
                <a:solidFill>
                  <a:srgbClr val="20588F"/>
                </a:solidFill>
                <a:effectLst/>
                <a:latin typeface="Arial" panose="020B0604020202020204" pitchFamily="34" charset="0"/>
                <a:cs typeface="Arial" panose="020B0604020202020204" pitchFamily="34" charset="0"/>
                <a:hlinkClick r:id="rId38"/>
              </a:rPr>
              <a:t>Biologi 1</a:t>
            </a:r>
            <a:r>
              <a:rPr kumimoji="0" lang="nb-NO" altLang="nb-NO" sz="900" b="0" i="0" u="none" strike="noStrike" cap="none" normalizeH="0" baseline="0">
                <a:ln>
                  <a:noFill/>
                </a:ln>
                <a:solidFill>
                  <a:srgbClr val="595959"/>
                </a:solidFill>
                <a:effectLst/>
                <a:latin typeface="Arial" panose="020B0604020202020204" pitchFamily="34" charset="0"/>
                <a:cs typeface="Arial" panose="020B0604020202020204" pitchFamily="34" charset="0"/>
              </a:rPr>
              <a:t>)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nb-NO" altLang="nb-NO" sz="900" b="0" i="0" u="none" strike="noStrike" cap="none" normalizeH="0" baseline="0">
                <a:ln>
                  <a:noFill/>
                </a:ln>
                <a:solidFill>
                  <a:srgbClr val="20588F"/>
                </a:solidFill>
                <a:effectLst/>
                <a:latin typeface="Arial" panose="020B0604020202020204" pitchFamily="34" charset="0"/>
                <a:cs typeface="Arial" panose="020B0604020202020204" pitchFamily="34" charset="0"/>
                <a:hlinkClick r:id="rId40"/>
              </a:rPr>
              <a:t>Aktiviteter og medietek</a:t>
            </a:r>
            <a:r>
              <a:rPr kumimoji="0" lang="nb-NO" altLang="nb-NO" sz="900" b="0" i="0" u="none" strike="noStrike" cap="none" normalizeH="0" baseline="0">
                <a:ln>
                  <a:noFill/>
                </a:ln>
                <a:solidFill>
                  <a:srgbClr val="595959"/>
                </a:solidFill>
                <a:effectLst/>
                <a:latin typeface="Arial" panose="020B0604020202020204" pitchFamily="34" charset="0"/>
                <a:cs typeface="Arial" panose="020B0604020202020204" pitchFamily="34" charset="0"/>
              </a:rPr>
              <a:t> (Tema for ) </a:t>
            </a:r>
          </a:p>
          <a:p>
            <a:pPr marL="0" marR="0" lvl="0" indent="0" algn="l" defTabSz="914400" rtl="0" eaLnBrk="0" fontAlgn="base" latinLnBrk="0" hangingPunct="0">
              <a:lnSpc>
                <a:spcPct val="100000"/>
              </a:lnSpc>
              <a:spcBef>
                <a:spcPct val="0"/>
              </a:spcBef>
              <a:spcAft>
                <a:spcPct val="0"/>
              </a:spcAft>
              <a:buClrTx/>
              <a:buSzTx/>
              <a:buFontTx/>
              <a:buNone/>
              <a:tabLst/>
            </a:pPr>
            <a:r>
              <a:rPr kumimoji="0" lang="nb-NO" altLang="nb-NO" sz="900" b="0" i="0" u="none" strike="noStrike" cap="none" normalizeH="0" baseline="0">
                <a:ln>
                  <a:noFill/>
                </a:ln>
                <a:solidFill>
                  <a:srgbClr val="20588F"/>
                </a:solidFill>
                <a:effectLst/>
                <a:latin typeface="Arial" panose="020B0604020202020204" pitchFamily="34" charset="0"/>
                <a:cs typeface="Arial" panose="020B0604020202020204" pitchFamily="34" charset="0"/>
              </a:rPr>
              <a:t>Vis flere</a:t>
            </a:r>
            <a:endParaRPr kumimoji="0" lang="nb-NO" altLang="nb-NO" sz="1300" b="0" i="0" u="none" strike="noStrike" cap="none" normalizeH="0" baseline="0">
              <a:ln>
                <a:noFill/>
              </a:ln>
              <a:solidFill>
                <a:srgbClr val="FFFFFF"/>
              </a:solidFill>
              <a:effectLst/>
              <a:latin typeface="&amp;quot"/>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nb-NO" altLang="nb-NO" sz="1300" b="0" i="0" u="none" strike="noStrike" cap="none" normalizeH="0" baseline="0">
                <a:ln>
                  <a:noFill/>
                </a:ln>
                <a:solidFill>
                  <a:srgbClr val="FFFFFF"/>
                </a:solidFill>
                <a:effectLst/>
                <a:latin typeface="&amp;quot"/>
                <a:cs typeface="Arial" panose="020B0604020202020204" pitchFamily="34" charset="0"/>
              </a:rPr>
              <a:t>Verktøy</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nb-NO" altLang="nb-NO" sz="900" b="0" i="0" u="none" strike="noStrike" cap="none" normalizeH="0" baseline="0">
                <a:ln>
                  <a:noFill/>
                </a:ln>
                <a:solidFill>
                  <a:srgbClr val="20588F"/>
                </a:solidFill>
                <a:effectLst/>
                <a:latin typeface="Arial" panose="020B0604020202020204" pitchFamily="34" charset="0"/>
                <a:cs typeface="Arial" panose="020B0604020202020204" pitchFamily="34" charset="0"/>
                <a:hlinkClick r:id="rId41" tooltip="Go to application PDF/ePUB download"/>
              </a:rPr>
              <a:t>  </a:t>
            </a:r>
            <a:r>
              <a:rPr kumimoji="0" lang="nb-NO" altLang="nb-NO" sz="3800" b="0" i="0" u="none" strike="noStrike" cap="none" normalizeH="0" baseline="0">
                <a:ln>
                  <a:noFill/>
                </a:ln>
                <a:solidFill>
                  <a:srgbClr val="20588F"/>
                </a:solidFill>
                <a:effectLst/>
                <a:latin typeface="Arial" panose="020B0604020202020204" pitchFamily="34" charset="0"/>
                <a:cs typeface="Arial" panose="020B0604020202020204" pitchFamily="34" charset="0"/>
              </a:rPr>
              <a:t> </a:t>
            </a:r>
            <a:r>
              <a:rPr kumimoji="0" lang="nb-NO" altLang="nb-NO" sz="900" b="0" i="0" u="none" strike="noStrike" cap="none" normalizeH="0" baseline="0">
                <a:ln>
                  <a:noFill/>
                </a:ln>
                <a:solidFill>
                  <a:srgbClr val="20588F"/>
                </a:solidFill>
                <a:effectLst/>
                <a:latin typeface="Arial" panose="020B0604020202020204" pitchFamily="34" charset="0"/>
                <a:cs typeface="Arial" panose="020B0604020202020204" pitchFamily="34" charset="0"/>
              </a:rPr>
              <a:t>                   </a:t>
            </a:r>
            <a:endParaRPr kumimoji="0" lang="nb-NO" altLang="nb-NO" sz="900" b="0" i="0" u="none" strike="noStrike" cap="none" normalizeH="0" baseline="0">
              <a:ln>
                <a:noFill/>
              </a:ln>
              <a:solidFill>
                <a:srgbClr val="595959"/>
              </a:solidFill>
              <a:effectLst/>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nb-NO" altLang="nb-NO" sz="900" b="0" i="0" u="none" strike="noStrike" cap="none" normalizeH="0" baseline="0">
                <a:ln>
                  <a:noFill/>
                </a:ln>
                <a:solidFill>
                  <a:srgbClr val="20588F"/>
                </a:solidFill>
                <a:effectLst/>
                <a:latin typeface="Arial" panose="020B0604020202020204" pitchFamily="34" charset="0"/>
                <a:cs typeface="Arial" panose="020B0604020202020204" pitchFamily="34" charset="0"/>
                <a:hlinkClick r:id="rId42" tooltip="Go to application Samskrive"/>
              </a:rPr>
              <a:t>  </a:t>
            </a:r>
            <a:r>
              <a:rPr kumimoji="0" lang="nb-NO" altLang="nb-NO" sz="3800" b="0" i="0" u="none" strike="noStrike" cap="none" normalizeH="0" baseline="0">
                <a:ln>
                  <a:noFill/>
                </a:ln>
                <a:solidFill>
                  <a:srgbClr val="20588F"/>
                </a:solidFill>
                <a:effectLst/>
                <a:latin typeface="Arial" panose="020B0604020202020204" pitchFamily="34" charset="0"/>
                <a:cs typeface="Arial" panose="020B0604020202020204" pitchFamily="34" charset="0"/>
              </a:rPr>
              <a:t> </a:t>
            </a:r>
            <a:r>
              <a:rPr kumimoji="0" lang="nb-NO" altLang="nb-NO" sz="900" b="0" i="0" u="none" strike="noStrike" cap="none" normalizeH="0" baseline="0">
                <a:ln>
                  <a:noFill/>
                </a:ln>
                <a:solidFill>
                  <a:srgbClr val="20588F"/>
                </a:solidFill>
                <a:effectLst/>
                <a:latin typeface="Arial" panose="020B0604020202020204" pitchFamily="34" charset="0"/>
                <a:cs typeface="Arial" panose="020B0604020202020204" pitchFamily="34" charset="0"/>
              </a:rPr>
              <a:t>                   </a:t>
            </a:r>
            <a:endParaRPr kumimoji="0" lang="nb-NO" altLang="nb-NO" sz="900" b="0" i="0" u="none" strike="noStrike" cap="none" normalizeH="0" baseline="0">
              <a:ln>
                <a:noFill/>
              </a:ln>
              <a:solidFill>
                <a:srgbClr val="595959"/>
              </a:solidFill>
              <a:effectLst/>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nb-NO" altLang="nb-NO" sz="900" b="0" i="0" u="none" strike="noStrike" cap="none" normalizeH="0" baseline="0">
                <a:ln>
                  <a:noFill/>
                </a:ln>
                <a:solidFill>
                  <a:srgbClr val="20588F"/>
                </a:solidFill>
                <a:effectLst/>
                <a:latin typeface="Arial" panose="020B0604020202020204" pitchFamily="34" charset="0"/>
                <a:cs typeface="Arial" panose="020B0604020202020204" pitchFamily="34" charset="0"/>
                <a:hlinkClick r:id="rId43" tooltip="Go to application DelingsArena"/>
              </a:rPr>
              <a:t>  </a:t>
            </a:r>
            <a:r>
              <a:rPr kumimoji="0" lang="nb-NO" altLang="nb-NO" sz="3800" b="0" i="0" u="none" strike="noStrike" cap="none" normalizeH="0" baseline="0">
                <a:ln>
                  <a:noFill/>
                </a:ln>
                <a:solidFill>
                  <a:srgbClr val="20588F"/>
                </a:solidFill>
                <a:effectLst/>
                <a:latin typeface="Arial" panose="020B0604020202020204" pitchFamily="34" charset="0"/>
                <a:cs typeface="Arial" panose="020B0604020202020204" pitchFamily="34" charset="0"/>
              </a:rPr>
              <a:t> </a:t>
            </a:r>
            <a:r>
              <a:rPr kumimoji="0" lang="nb-NO" altLang="nb-NO" sz="900" b="0" i="0" u="none" strike="noStrike" cap="none" normalizeH="0" baseline="0">
                <a:ln>
                  <a:noFill/>
                </a:ln>
                <a:solidFill>
                  <a:srgbClr val="20588F"/>
                </a:solidFill>
                <a:effectLst/>
                <a:latin typeface="Arial" panose="020B0604020202020204" pitchFamily="34" charset="0"/>
                <a:cs typeface="Arial" panose="020B0604020202020204" pitchFamily="34" charset="0"/>
              </a:rPr>
              <a:t>                   </a:t>
            </a:r>
            <a:endParaRPr kumimoji="0" lang="nb-NO" altLang="nb-NO" sz="900" b="0" i="0" u="none" strike="noStrike" cap="none" normalizeH="0" baseline="0">
              <a:ln>
                <a:noFill/>
              </a:ln>
              <a:solidFill>
                <a:srgbClr val="595959"/>
              </a:solidFill>
              <a:effectLst/>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nb-NO" altLang="nb-NO" sz="900" b="0" i="0" u="none" strike="noStrike" cap="none" normalizeH="0" baseline="0">
                <a:ln>
                  <a:noFill/>
                </a:ln>
                <a:solidFill>
                  <a:srgbClr val="20588F"/>
                </a:solidFill>
                <a:effectLst/>
                <a:latin typeface="Arial" panose="020B0604020202020204" pitchFamily="34" charset="0"/>
                <a:cs typeface="Arial" panose="020B0604020202020204" pitchFamily="34" charset="0"/>
                <a:hlinkClick r:id="rId44" tooltip="Go to application Tree of life"/>
              </a:rPr>
              <a:t>  </a:t>
            </a:r>
            <a:r>
              <a:rPr kumimoji="0" lang="nb-NO" altLang="nb-NO" sz="3800" b="0" i="0" u="none" strike="noStrike" cap="none" normalizeH="0" baseline="0">
                <a:ln>
                  <a:noFill/>
                </a:ln>
                <a:solidFill>
                  <a:srgbClr val="20588F"/>
                </a:solidFill>
                <a:effectLst/>
                <a:latin typeface="Arial" panose="020B0604020202020204" pitchFamily="34" charset="0"/>
                <a:cs typeface="Arial" panose="020B0604020202020204" pitchFamily="34" charset="0"/>
              </a:rPr>
              <a:t> </a:t>
            </a:r>
            <a:r>
              <a:rPr kumimoji="0" lang="nb-NO" altLang="nb-NO" sz="900" b="0" i="0" u="none" strike="noStrike" cap="none" normalizeH="0" baseline="0">
                <a:ln>
                  <a:noFill/>
                </a:ln>
                <a:solidFill>
                  <a:srgbClr val="20588F"/>
                </a:solidFill>
                <a:effectLst/>
                <a:latin typeface="Arial" panose="020B0604020202020204" pitchFamily="34" charset="0"/>
                <a:cs typeface="Arial" panose="020B0604020202020204" pitchFamily="34" charset="0"/>
              </a:rPr>
              <a:t>                   </a:t>
            </a:r>
            <a:endParaRPr kumimoji="0" lang="nb-NO" altLang="nb-NO" sz="900" b="0" i="0" u="none" strike="noStrike" cap="none" normalizeH="0" baseline="0">
              <a:ln>
                <a:noFill/>
              </a:ln>
              <a:solidFill>
                <a:srgbClr val="595959"/>
              </a:solidFill>
              <a:effectLst/>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nb-NO" altLang="nb-NO" sz="900" b="0" i="0" u="none" strike="noStrike" cap="none" normalizeH="0" baseline="0">
                <a:ln>
                  <a:noFill/>
                </a:ln>
                <a:solidFill>
                  <a:srgbClr val="20588F"/>
                </a:solidFill>
                <a:effectLst/>
                <a:latin typeface="Arial" panose="020B0604020202020204" pitchFamily="34" charset="0"/>
                <a:cs typeface="Arial" panose="020B0604020202020204" pitchFamily="34" charset="0"/>
                <a:hlinkClick r:id="rId45" tooltip="Go to application Digital kompetanse"/>
              </a:rPr>
              <a:t>  </a:t>
            </a:r>
            <a:r>
              <a:rPr kumimoji="0" lang="nb-NO" altLang="nb-NO" sz="3800" b="0" i="0" u="none" strike="noStrike" cap="none" normalizeH="0" baseline="0">
                <a:ln>
                  <a:noFill/>
                </a:ln>
                <a:solidFill>
                  <a:srgbClr val="20588F"/>
                </a:solidFill>
                <a:effectLst/>
                <a:latin typeface="Arial" panose="020B0604020202020204" pitchFamily="34" charset="0"/>
                <a:cs typeface="Arial" panose="020B0604020202020204" pitchFamily="34" charset="0"/>
              </a:rPr>
              <a:t> </a:t>
            </a:r>
            <a:r>
              <a:rPr kumimoji="0" lang="nb-NO" altLang="nb-NO" sz="900" b="0" i="0" u="none" strike="noStrike" cap="none" normalizeH="0" baseline="0">
                <a:ln>
                  <a:noFill/>
                </a:ln>
                <a:solidFill>
                  <a:srgbClr val="20588F"/>
                </a:solidFill>
                <a:effectLst/>
                <a:latin typeface="Arial" panose="020B0604020202020204" pitchFamily="34" charset="0"/>
                <a:cs typeface="Arial" panose="020B0604020202020204" pitchFamily="34" charset="0"/>
              </a:rPr>
              <a:t>                   </a:t>
            </a:r>
            <a:endParaRPr kumimoji="0" lang="nb-NO" altLang="nb-NO" sz="900" b="0" i="0" u="none" strike="noStrike" cap="none" normalizeH="0" baseline="0">
              <a:ln>
                <a:noFill/>
              </a:ln>
              <a:solidFill>
                <a:srgbClr val="595959"/>
              </a:solidFill>
              <a:effectLst/>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nb-NO" altLang="nb-NO" sz="900" b="0" i="0" u="none" strike="noStrike" cap="none" normalizeH="0" baseline="0">
                <a:ln>
                  <a:noFill/>
                </a:ln>
                <a:solidFill>
                  <a:srgbClr val="20588F"/>
                </a:solidFill>
                <a:effectLst/>
                <a:latin typeface="Arial" panose="020B0604020202020204" pitchFamily="34" charset="0"/>
                <a:cs typeface="Arial" panose="020B0604020202020204" pitchFamily="34" charset="0"/>
                <a:hlinkClick r:id="rId46" tooltip="Go to application Rapportgenerator"/>
              </a:rPr>
              <a:t>  </a:t>
            </a:r>
            <a:r>
              <a:rPr kumimoji="0" lang="nb-NO" altLang="nb-NO" sz="3800" b="0" i="0" u="none" strike="noStrike" cap="none" normalizeH="0" baseline="0">
                <a:ln>
                  <a:noFill/>
                </a:ln>
                <a:solidFill>
                  <a:srgbClr val="20588F"/>
                </a:solidFill>
                <a:effectLst/>
                <a:latin typeface="Arial" panose="020B0604020202020204" pitchFamily="34" charset="0"/>
                <a:cs typeface="Arial" panose="020B0604020202020204" pitchFamily="34" charset="0"/>
              </a:rPr>
              <a:t> </a:t>
            </a:r>
            <a:r>
              <a:rPr kumimoji="0" lang="nb-NO" altLang="nb-NO" sz="900" b="0" i="0" u="none" strike="noStrike" cap="none" normalizeH="0" baseline="0">
                <a:ln>
                  <a:noFill/>
                </a:ln>
                <a:solidFill>
                  <a:srgbClr val="20588F"/>
                </a:solidFill>
                <a:effectLst/>
                <a:latin typeface="Arial" panose="020B0604020202020204" pitchFamily="34" charset="0"/>
                <a:cs typeface="Arial" panose="020B0604020202020204" pitchFamily="34" charset="0"/>
              </a:rPr>
              <a:t>                   </a:t>
            </a:r>
            <a:endParaRPr kumimoji="0" lang="nb-NO" altLang="nb-NO" sz="900" b="0" i="0" u="none" strike="noStrike" cap="none" normalizeH="0" baseline="0">
              <a:ln>
                <a:noFill/>
              </a:ln>
              <a:solidFill>
                <a:srgbClr val="595959"/>
              </a:solidFill>
              <a:effectLst/>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nb-NO" altLang="nb-NO" sz="900" b="0" i="0" u="none" strike="noStrike" cap="none" normalizeH="0" baseline="0">
                <a:ln>
                  <a:noFill/>
                </a:ln>
                <a:solidFill>
                  <a:srgbClr val="20588F"/>
                </a:solidFill>
                <a:effectLst/>
                <a:latin typeface="Arial" panose="020B0604020202020204" pitchFamily="34" charset="0"/>
                <a:cs typeface="Arial" panose="020B0604020202020204" pitchFamily="34" charset="0"/>
                <a:hlinkClick r:id="rId47" tooltip="Go to application Dokumentasjonsverktøy for Biologi"/>
              </a:rPr>
              <a:t>  </a:t>
            </a:r>
            <a:r>
              <a:rPr kumimoji="0" lang="nb-NO" altLang="nb-NO" sz="3800" b="0" i="0" u="none" strike="noStrike" cap="none" normalizeH="0" baseline="0">
                <a:ln>
                  <a:noFill/>
                </a:ln>
                <a:solidFill>
                  <a:srgbClr val="20588F"/>
                </a:solidFill>
                <a:effectLst/>
                <a:latin typeface="Arial" panose="020B0604020202020204" pitchFamily="34" charset="0"/>
                <a:cs typeface="Arial" panose="020B0604020202020204" pitchFamily="34" charset="0"/>
              </a:rPr>
              <a:t> </a:t>
            </a:r>
            <a:r>
              <a:rPr kumimoji="0" lang="nb-NO" altLang="nb-NO" sz="900" b="0" i="0" u="none" strike="noStrike" cap="none" normalizeH="0" baseline="0">
                <a:ln>
                  <a:noFill/>
                </a:ln>
                <a:solidFill>
                  <a:srgbClr val="20588F"/>
                </a:solidFill>
                <a:effectLst/>
                <a:latin typeface="Arial" panose="020B0604020202020204" pitchFamily="34" charset="0"/>
                <a:cs typeface="Arial" panose="020B0604020202020204" pitchFamily="34" charset="0"/>
              </a:rPr>
              <a:t>                   </a:t>
            </a:r>
            <a:endParaRPr kumimoji="0" lang="nb-NO" altLang="nb-NO" sz="900" b="0" i="0" u="none" strike="noStrike" cap="none" normalizeH="0" baseline="0">
              <a:ln>
                <a:noFill/>
              </a:ln>
              <a:solidFill>
                <a:srgbClr val="595959"/>
              </a:solidFill>
              <a:effectLst/>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nb-NO" altLang="nb-NO" sz="900" b="0" i="0" u="none" strike="noStrike" cap="none" normalizeH="0" baseline="0">
                <a:ln>
                  <a:noFill/>
                </a:ln>
                <a:solidFill>
                  <a:srgbClr val="20588F"/>
                </a:solidFill>
                <a:effectLst/>
                <a:latin typeface="Arial" panose="020B0604020202020204" pitchFamily="34" charset="0"/>
                <a:cs typeface="Arial" panose="020B0604020202020204" pitchFamily="34" charset="0"/>
                <a:hlinkClick r:id="rId48" tooltip="Go to application ITSL: Legg til lærestoff fra NDLA"/>
              </a:rPr>
              <a:t>  </a:t>
            </a:r>
            <a:r>
              <a:rPr kumimoji="0" lang="nb-NO" altLang="nb-NO" sz="3800" b="0" i="0" u="none" strike="noStrike" cap="none" normalizeH="0" baseline="0">
                <a:ln>
                  <a:noFill/>
                </a:ln>
                <a:solidFill>
                  <a:srgbClr val="20588F"/>
                </a:solidFill>
                <a:effectLst/>
                <a:latin typeface="Arial" panose="020B0604020202020204" pitchFamily="34" charset="0"/>
                <a:cs typeface="Arial" panose="020B0604020202020204" pitchFamily="34" charset="0"/>
              </a:rPr>
              <a:t> </a:t>
            </a:r>
            <a:r>
              <a:rPr kumimoji="0" lang="nb-NO" altLang="nb-NO" sz="900" b="0" i="0" u="none" strike="noStrike" cap="none" normalizeH="0" baseline="0">
                <a:ln>
                  <a:noFill/>
                </a:ln>
                <a:solidFill>
                  <a:srgbClr val="20588F"/>
                </a:solidFill>
                <a:effectLst/>
                <a:latin typeface="Arial" panose="020B0604020202020204" pitchFamily="34" charset="0"/>
                <a:cs typeface="Arial" panose="020B0604020202020204" pitchFamily="34" charset="0"/>
              </a:rPr>
              <a:t>                   </a:t>
            </a:r>
            <a:endParaRPr kumimoji="0" lang="nb-NO" altLang="nb-NO" sz="900" b="0" i="0" u="none" strike="noStrike" cap="none" normalizeH="0" baseline="0">
              <a:ln>
                <a:noFill/>
              </a:ln>
              <a:solidFill>
                <a:srgbClr val="595959"/>
              </a:solidFill>
              <a:effectLst/>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nb-NO" altLang="nb-NO" sz="900" b="0" i="0" u="none" strike="noStrike" cap="none" normalizeH="0" baseline="0">
                <a:ln>
                  <a:noFill/>
                </a:ln>
                <a:solidFill>
                  <a:srgbClr val="20588F"/>
                </a:solidFill>
                <a:effectLst/>
                <a:latin typeface="Arial" panose="020B0604020202020204" pitchFamily="34" charset="0"/>
                <a:cs typeface="Arial" panose="020B0604020202020204" pitchFamily="34" charset="0"/>
                <a:hlinkClick r:id="rId48" tooltip="Go to application Fronter: Legg til lærestoff fra NDLA"/>
              </a:rPr>
              <a:t>  </a:t>
            </a:r>
            <a:r>
              <a:rPr kumimoji="0" lang="nb-NO" altLang="nb-NO" sz="3800" b="0" i="0" u="none" strike="noStrike" cap="none" normalizeH="0" baseline="0">
                <a:ln>
                  <a:noFill/>
                </a:ln>
                <a:solidFill>
                  <a:srgbClr val="20588F"/>
                </a:solidFill>
                <a:effectLst/>
                <a:latin typeface="Arial" panose="020B0604020202020204" pitchFamily="34" charset="0"/>
                <a:cs typeface="Arial" panose="020B0604020202020204" pitchFamily="34" charset="0"/>
              </a:rPr>
              <a:t> </a:t>
            </a:r>
            <a:r>
              <a:rPr kumimoji="0" lang="nb-NO" altLang="nb-NO" sz="900" b="0" i="0" u="none" strike="noStrike" cap="none" normalizeH="0" baseline="0">
                <a:ln>
                  <a:noFill/>
                </a:ln>
                <a:solidFill>
                  <a:srgbClr val="20588F"/>
                </a:solidFill>
                <a:effectLst/>
                <a:latin typeface="Arial" panose="020B0604020202020204" pitchFamily="34" charset="0"/>
                <a:cs typeface="Arial" panose="020B0604020202020204" pitchFamily="34" charset="0"/>
              </a:rPr>
              <a:t>                   </a:t>
            </a:r>
            <a:endParaRPr kumimoji="0" lang="nb-NO" altLang="nb-NO" sz="900" b="0" i="0" u="none" strike="noStrike" cap="none" normalizeH="0" baseline="0">
              <a:ln>
                <a:noFill/>
              </a:ln>
              <a:solidFill>
                <a:srgbClr val="595959"/>
              </a:solidFill>
              <a:effectLst/>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nb-NO" altLang="nb-NO" sz="900" b="0" i="0" u="none" strike="noStrike" cap="none" normalizeH="0" baseline="0">
                <a:ln>
                  <a:noFill/>
                </a:ln>
                <a:solidFill>
                  <a:srgbClr val="20588F"/>
                </a:solidFill>
                <a:effectLst/>
                <a:latin typeface="Arial" panose="020B0604020202020204" pitchFamily="34" charset="0"/>
                <a:cs typeface="Arial" panose="020B0604020202020204" pitchFamily="34" charset="0"/>
                <a:hlinkClick r:id="rId49" tooltip="Go to application Om NDLA"/>
              </a:rPr>
              <a:t>  </a:t>
            </a:r>
            <a:r>
              <a:rPr kumimoji="0" lang="nb-NO" altLang="nb-NO" sz="3800" b="0" i="0" u="none" strike="noStrike" cap="none" normalizeH="0" baseline="0">
                <a:ln>
                  <a:noFill/>
                </a:ln>
                <a:solidFill>
                  <a:srgbClr val="20588F"/>
                </a:solidFill>
                <a:effectLst/>
                <a:latin typeface="Arial" panose="020B0604020202020204" pitchFamily="34" charset="0"/>
                <a:cs typeface="Arial" panose="020B0604020202020204" pitchFamily="34" charset="0"/>
              </a:rPr>
              <a:t> </a:t>
            </a:r>
            <a:r>
              <a:rPr kumimoji="0" lang="nb-NO" altLang="nb-NO" sz="900" b="0" i="0" u="none" strike="noStrike" cap="none" normalizeH="0" baseline="0">
                <a:ln>
                  <a:noFill/>
                </a:ln>
                <a:solidFill>
                  <a:srgbClr val="20588F"/>
                </a:solidFill>
                <a:effectLst/>
                <a:latin typeface="Arial" panose="020B0604020202020204" pitchFamily="34" charset="0"/>
                <a:cs typeface="Arial" panose="020B0604020202020204" pitchFamily="34" charset="0"/>
              </a:rPr>
              <a:t>                   </a:t>
            </a:r>
            <a:endParaRPr kumimoji="0" lang="nb-NO" altLang="nb-NO" sz="900" b="0" i="0" u="none" strike="noStrike" cap="none" normalizeH="0" baseline="0">
              <a:ln>
                <a:noFill/>
              </a:ln>
              <a:solidFill>
                <a:srgbClr val="595959"/>
              </a:solidFill>
              <a:effectLst/>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nb-NO" altLang="nb-NO" sz="900" b="0" i="0" u="none" strike="noStrike" cap="none" normalizeH="0" baseline="0">
              <a:ln>
                <a:noFill/>
              </a:ln>
              <a:solidFill>
                <a:srgbClr val="111111"/>
              </a:solidFill>
              <a:effectLst/>
              <a:latin typeface="&amp;quot"/>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nb-NO" altLang="nb-NO" sz="900" b="0" i="0" u="none" strike="noStrike" cap="none" normalizeH="0" baseline="0">
                <a:ln>
                  <a:noFill/>
                </a:ln>
                <a:solidFill>
                  <a:srgbClr val="111111"/>
                </a:solidFill>
                <a:effectLst/>
                <a:latin typeface="&amp;quot"/>
                <a:cs typeface="Arial" panose="020B0604020202020204" pitchFamily="34" charset="0"/>
              </a:rPr>
              <a:t>Opphavs- og bruksrett</a:t>
            </a:r>
          </a:p>
          <a:p>
            <a:pPr marL="0" marR="0" lvl="0" indent="0" algn="l" defTabSz="914400" rtl="0" eaLnBrk="0" fontAlgn="base" latinLnBrk="0" hangingPunct="0">
              <a:lnSpc>
                <a:spcPct val="100000"/>
              </a:lnSpc>
              <a:spcBef>
                <a:spcPct val="0"/>
              </a:spcBef>
              <a:spcAft>
                <a:spcPct val="0"/>
              </a:spcAft>
              <a:buClrTx/>
              <a:buSzTx/>
              <a:buFontTx/>
              <a:buNone/>
              <a:tabLst/>
            </a:pPr>
            <a:r>
              <a:rPr kumimoji="0" lang="nb-NO" altLang="nb-NO" sz="1000" b="0" i="0" u="none" strike="noStrike" cap="none" normalizeH="0" baseline="0">
                <a:ln>
                  <a:noFill/>
                </a:ln>
                <a:solidFill>
                  <a:srgbClr val="20588F"/>
                </a:solidFill>
                <a:effectLst/>
                <a:latin typeface="Arial" panose="020B0604020202020204" pitchFamily="34" charset="0"/>
                <a:cs typeface="Arial" panose="020B0604020202020204" pitchFamily="34" charset="0"/>
              </a:rPr>
              <a:t>  </a:t>
            </a:r>
            <a:r>
              <a:rPr kumimoji="0" lang="nb-NO" altLang="nb-NO" sz="1800" b="0" i="0" u="none" strike="noStrike" cap="none" normalizeH="0" baseline="0">
                <a:ln>
                  <a:noFill/>
                </a:ln>
                <a:solidFill>
                  <a:srgbClr val="20588F"/>
                </a:solidFill>
                <a:effectLst/>
                <a:latin typeface="Arial" panose="020B0604020202020204" pitchFamily="34" charset="0"/>
                <a:cs typeface="Arial" panose="020B0604020202020204" pitchFamily="34" charset="0"/>
              </a:rPr>
              <a:t> </a:t>
            </a:r>
            <a:r>
              <a:rPr kumimoji="0" lang="nb-NO" altLang="nb-NO" sz="1000" b="0" i="0" u="none" strike="noStrike" cap="none" normalizeH="0" baseline="0">
                <a:ln>
                  <a:noFill/>
                </a:ln>
                <a:solidFill>
                  <a:srgbClr val="20588F"/>
                </a:solidFill>
                <a:effectLst/>
                <a:latin typeface="Arial" panose="020B0604020202020204" pitchFamily="34" charset="0"/>
                <a:cs typeface="Arial" panose="020B0604020202020204" pitchFamily="34" charset="0"/>
              </a:rPr>
              <a:t>                       </a:t>
            </a:r>
            <a:r>
              <a:rPr kumimoji="0" lang="nb-NO" altLang="nb-NO" sz="1000" b="0" i="0" u="none" strike="noStrike" cap="none" normalizeH="0" baseline="0">
                <a:ln>
                  <a:noFill/>
                </a:ln>
                <a:solidFill>
                  <a:srgbClr val="111111"/>
                </a:solidFill>
                <a:effectLst/>
                <a:latin typeface="Arial" panose="020B0604020202020204" pitchFamily="34" charset="0"/>
                <a:cs typeface="Arial" panose="020B0604020202020204" pitchFamily="34" charset="0"/>
              </a:rPr>
              <a:t> </a:t>
            </a:r>
            <a:r>
              <a:rPr kumimoji="0" lang="nb-NO" altLang="nb-NO" sz="1000" b="0" i="0" u="none" strike="noStrike" cap="none" normalizeH="0" baseline="0">
                <a:ln>
                  <a:noFill/>
                </a:ln>
                <a:solidFill>
                  <a:srgbClr val="20588F"/>
                </a:solidFill>
                <a:effectLst/>
                <a:latin typeface="Arial" panose="020B0604020202020204" pitchFamily="34" charset="0"/>
                <a:cs typeface="Arial" panose="020B0604020202020204" pitchFamily="34" charset="0"/>
              </a:rPr>
              <a:t>  </a:t>
            </a:r>
            <a:r>
              <a:rPr kumimoji="0" lang="nb-NO" altLang="nb-NO" sz="1800" b="0" i="0" u="none" strike="noStrike" cap="none" normalizeH="0" baseline="0">
                <a:ln>
                  <a:noFill/>
                </a:ln>
                <a:solidFill>
                  <a:srgbClr val="20588F"/>
                </a:solidFill>
                <a:effectLst/>
                <a:latin typeface="Arial" panose="020B0604020202020204" pitchFamily="34" charset="0"/>
                <a:cs typeface="Arial" panose="020B0604020202020204" pitchFamily="34" charset="0"/>
              </a:rPr>
              <a:t> </a:t>
            </a:r>
            <a:r>
              <a:rPr kumimoji="0" lang="nb-NO" altLang="nb-NO" sz="1000" b="0" i="0" u="none" strike="noStrike" cap="none" normalizeH="0" baseline="0">
                <a:ln>
                  <a:noFill/>
                </a:ln>
                <a:solidFill>
                  <a:srgbClr val="20588F"/>
                </a:solidFill>
                <a:effectLst/>
                <a:latin typeface="Arial" panose="020B0604020202020204" pitchFamily="34" charset="0"/>
                <a:cs typeface="Arial" panose="020B0604020202020204" pitchFamily="34" charset="0"/>
              </a:rPr>
              <a:t>                       </a:t>
            </a:r>
            <a:r>
              <a:rPr kumimoji="0" lang="nb-NO" altLang="nb-NO" sz="1000" b="0" i="0" u="none" strike="noStrike" cap="none" normalizeH="0" baseline="0">
                <a:ln>
                  <a:noFill/>
                </a:ln>
                <a:solidFill>
                  <a:srgbClr val="111111"/>
                </a:solidFill>
                <a:effectLst/>
                <a:latin typeface="Arial" panose="020B0604020202020204" pitchFamily="34" charset="0"/>
                <a:cs typeface="Arial" panose="020B0604020202020204" pitchFamily="34" charset="0"/>
              </a:rPr>
              <a:t> </a:t>
            </a:r>
            <a:r>
              <a:rPr kumimoji="0" lang="nb-NO" altLang="nb-NO" sz="1000" b="0" i="0" u="none" strike="noStrike" cap="none" normalizeH="0" baseline="0">
                <a:ln>
                  <a:noFill/>
                </a:ln>
                <a:solidFill>
                  <a:srgbClr val="20588F"/>
                </a:solidFill>
                <a:effectLst/>
                <a:latin typeface="Arial" panose="020B0604020202020204" pitchFamily="34" charset="0"/>
                <a:cs typeface="Arial" panose="020B0604020202020204" pitchFamily="34" charset="0"/>
              </a:rPr>
              <a:t> </a:t>
            </a:r>
            <a:r>
              <a:rPr kumimoji="0" lang="nb-NO" altLang="nb-NO" sz="1000" b="0" i="0" u="none" strike="noStrike" cap="none" normalizeH="0" baseline="0">
                <a:ln>
                  <a:noFill/>
                </a:ln>
                <a:solidFill>
                  <a:srgbClr val="20588F"/>
                </a:solidFill>
                <a:effectLst/>
                <a:latin typeface="Arial" panose="020B0604020202020204" pitchFamily="34" charset="0"/>
                <a:cs typeface="Arial" panose="020B0604020202020204" pitchFamily="34" charset="0"/>
                <a:hlinkClick r:id="rId49"/>
              </a:rPr>
              <a:t> </a:t>
            </a:r>
            <a:r>
              <a:rPr kumimoji="0" lang="nb-NO" altLang="nb-NO" sz="1800" b="0" i="0" u="none" strike="noStrike" cap="none" normalizeH="0" baseline="0">
                <a:ln>
                  <a:noFill/>
                </a:ln>
                <a:solidFill>
                  <a:srgbClr val="20588F"/>
                </a:solidFill>
                <a:effectLst/>
                <a:latin typeface="Arial" panose="020B0604020202020204" pitchFamily="34" charset="0"/>
                <a:cs typeface="Arial" panose="020B0604020202020204" pitchFamily="34" charset="0"/>
                <a:hlinkClick r:id="rId49"/>
              </a:rPr>
              <a:t> </a:t>
            </a:r>
            <a:r>
              <a:rPr kumimoji="0" lang="nb-NO" altLang="nb-NO" sz="1000" b="0" i="0" u="none" strike="noStrike" cap="none" normalizeH="0" baseline="0">
                <a:ln>
                  <a:noFill/>
                </a:ln>
                <a:solidFill>
                  <a:srgbClr val="20588F"/>
                </a:solidFill>
                <a:effectLst/>
                <a:latin typeface="Arial" panose="020B0604020202020204" pitchFamily="34" charset="0"/>
                <a:cs typeface="Arial" panose="020B0604020202020204" pitchFamily="34" charset="0"/>
                <a:hlinkClick r:id="rId49"/>
              </a:rPr>
              <a:t>                       </a:t>
            </a:r>
            <a:r>
              <a:rPr kumimoji="0" lang="nb-NO" altLang="nb-NO" sz="1000" b="0" i="0" u="none" strike="noStrike" cap="none" normalizeH="0" baseline="0">
                <a:ln>
                  <a:noFill/>
                </a:ln>
                <a:solidFill>
                  <a:srgbClr val="111111"/>
                </a:solidFill>
                <a:effectLst/>
                <a:latin typeface="Arial" panose="020B0604020202020204" pitchFamily="34" charset="0"/>
                <a:cs typeface="Arial" panose="020B0604020202020204" pitchFamily="34" charset="0"/>
                <a:hlinkClick r:id="rId49"/>
              </a:rPr>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nb-NO" altLang="nb-NO" sz="900" b="0" i="0" u="none" strike="noStrike" cap="none" normalizeH="0" baseline="0">
                <a:ln>
                  <a:noFill/>
                </a:ln>
                <a:solidFill>
                  <a:srgbClr val="111111"/>
                </a:solidFill>
                <a:effectLst/>
                <a:latin typeface="&amp;quot"/>
                <a:cs typeface="Arial" panose="020B0604020202020204" pitchFamily="34" charset="0"/>
                <a:hlinkClick r:id="rId50"/>
              </a:rPr>
              <a:t>Om denne læringsressursen</a:t>
            </a:r>
            <a:endParaRPr kumimoji="0" lang="nb-NO" altLang="nb-NO" sz="900" b="0" i="0" u="none" strike="noStrike" cap="none" normalizeH="0" baseline="0">
              <a:ln>
                <a:noFill/>
              </a:ln>
              <a:solidFill>
                <a:srgbClr val="000000"/>
              </a:solidFill>
              <a:effectLst/>
              <a:latin typeface="&amp;quot"/>
              <a:cs typeface="Arial" panose="020B0604020202020204" pitchFamily="34" charset="0"/>
              <a:hlinkClick r:id="rId5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nb-NO" altLang="nb-NO" sz="900" b="0" i="0" u="none" strike="noStrike" cap="none" normalizeH="0" baseline="0">
                <a:ln>
                  <a:noFill/>
                </a:ln>
                <a:solidFill>
                  <a:srgbClr val="111111"/>
                </a:solidFill>
                <a:effectLst/>
                <a:latin typeface="Arial" panose="020B0604020202020204" pitchFamily="34" charset="0"/>
                <a:cs typeface="Arial" panose="020B0604020202020204" pitchFamily="34" charset="0"/>
                <a:hlinkClick r:id="rId50"/>
              </a:rPr>
              <a:t>Ansvarlig redaktør: Christer Gundersen</a:t>
            </a:r>
          </a:p>
          <a:p>
            <a:pPr marL="0" marR="0" lvl="0" indent="0" algn="l" defTabSz="914400" rtl="0" eaLnBrk="0" fontAlgn="base" latinLnBrk="0" hangingPunct="0">
              <a:lnSpc>
                <a:spcPct val="100000"/>
              </a:lnSpc>
              <a:spcBef>
                <a:spcPct val="0"/>
              </a:spcBef>
              <a:spcAft>
                <a:spcPct val="0"/>
              </a:spcAft>
              <a:buClrTx/>
              <a:buSzTx/>
              <a:buFontTx/>
              <a:buNone/>
              <a:tabLst/>
            </a:pPr>
            <a:r>
              <a:rPr kumimoji="0" lang="nb-NO" altLang="nb-NO" sz="900" b="0" i="0" u="none" strike="noStrike" cap="none" normalizeH="0" baseline="0">
                <a:ln>
                  <a:noFill/>
                </a:ln>
                <a:solidFill>
                  <a:srgbClr val="111111"/>
                </a:solidFill>
                <a:effectLst/>
                <a:latin typeface="Arial" panose="020B0604020202020204" pitchFamily="34" charset="0"/>
                <a:cs typeface="Arial" panose="020B0604020202020204" pitchFamily="34" charset="0"/>
                <a:hlinkClick r:id="rId50"/>
              </a:rPr>
              <a:t>Utgaveansvarlig: Pål Frønsdal</a:t>
            </a:r>
          </a:p>
          <a:p>
            <a:pPr marL="0" marR="0" lvl="0" indent="0" algn="l" defTabSz="914400" rtl="0" eaLnBrk="0" fontAlgn="base" latinLnBrk="0" hangingPunct="0">
              <a:lnSpc>
                <a:spcPct val="100000"/>
              </a:lnSpc>
              <a:spcBef>
                <a:spcPct val="0"/>
              </a:spcBef>
              <a:spcAft>
                <a:spcPct val="0"/>
              </a:spcAft>
              <a:buClrTx/>
              <a:buSzTx/>
              <a:buFontTx/>
              <a:buNone/>
              <a:tabLst/>
            </a:pPr>
            <a:r>
              <a:rPr kumimoji="0" lang="nb-NO" altLang="nb-NO" sz="900" b="0" i="0" u="none" strike="noStrike" cap="none" normalizeH="0" baseline="0">
                <a:ln>
                  <a:noFill/>
                </a:ln>
                <a:solidFill>
                  <a:srgbClr val="111111"/>
                </a:solidFill>
                <a:effectLst/>
                <a:latin typeface="Arial" panose="020B0604020202020204" pitchFamily="34" charset="0"/>
                <a:cs typeface="Arial" panose="020B0604020202020204" pitchFamily="34" charset="0"/>
                <a:hlinkClick r:id="rId50"/>
              </a:rPr>
              <a:t>Nettstedet er utarbeidet av </a:t>
            </a:r>
            <a:r>
              <a:rPr kumimoji="0" lang="nb-NO" altLang="nb-NO" sz="900" b="0" i="0" u="none" strike="noStrike" cap="none" normalizeH="0" baseline="0">
                <a:ln>
                  <a:noFill/>
                </a:ln>
                <a:solidFill>
                  <a:srgbClr val="20588F"/>
                </a:solidFill>
                <a:effectLst/>
                <a:latin typeface="Arial" panose="020B0604020202020204" pitchFamily="34" charset="0"/>
                <a:cs typeface="Arial" panose="020B0604020202020204" pitchFamily="34" charset="0"/>
                <a:hlinkClick r:id="rId50"/>
              </a:rPr>
              <a:t>NDLA</a:t>
            </a:r>
            <a:r>
              <a:rPr kumimoji="0" lang="nb-NO" altLang="nb-NO" sz="900" b="0" i="0" u="none" strike="noStrike" cap="none" normalizeH="0" baseline="0">
                <a:ln>
                  <a:noFill/>
                </a:ln>
                <a:solidFill>
                  <a:srgbClr val="111111"/>
                </a:solidFill>
                <a:effectLst/>
                <a:latin typeface="Arial" panose="020B0604020202020204" pitchFamily="34" charset="0"/>
                <a:cs typeface="Arial" panose="020B0604020202020204" pitchFamily="34" charset="0"/>
                <a:hlinkClick r:id="rId50"/>
              </a:rPr>
              <a:t> som åpen kildekode, basert på </a:t>
            </a:r>
            <a:r>
              <a:rPr kumimoji="0" lang="nb-NO" altLang="nb-NO" sz="900" b="0" i="0" u="none" strike="noStrike" cap="none" normalizeH="0" baseline="0">
                <a:ln>
                  <a:noFill/>
                </a:ln>
                <a:solidFill>
                  <a:srgbClr val="20588F"/>
                </a:solidFill>
                <a:effectLst/>
                <a:latin typeface="Arial" panose="020B0604020202020204" pitchFamily="34" charset="0"/>
                <a:cs typeface="Arial" panose="020B0604020202020204" pitchFamily="34" charset="0"/>
                <a:hlinkClick r:id="rId50"/>
              </a:rPr>
              <a:t>Drupal</a:t>
            </a:r>
            <a:endParaRPr kumimoji="0" lang="nb-NO" altLang="nb-NO" sz="900" b="0" i="0" u="none" strike="noStrike" cap="none" normalizeH="0" baseline="0">
              <a:ln>
                <a:noFill/>
              </a:ln>
              <a:solidFill>
                <a:srgbClr val="111111"/>
              </a:solidFill>
              <a:effectLst/>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nb-NO" altLang="nb-NO" sz="1000" b="0" i="0" u="none" strike="noStrike" cap="none" normalizeH="0" baseline="0">
                <a:ln>
                  <a:noFill/>
                </a:ln>
                <a:solidFill>
                  <a:srgbClr val="FFFFFF"/>
                </a:solidFill>
                <a:effectLst/>
                <a:latin typeface="Arial" panose="020B0604020202020204" pitchFamily="34" charset="0"/>
                <a:cs typeface="Arial" panose="020B0604020202020204" pitchFamily="34" charset="0"/>
                <a:hlinkClick r:id="rId51"/>
              </a:rPr>
              <a:t>Kontakt oss</a:t>
            </a:r>
            <a:r>
              <a:rPr kumimoji="0" lang="nb-NO" altLang="nb-NO" sz="1000" b="0" i="0" u="none" strike="noStrike" cap="none" normalizeH="0" baseline="0">
                <a:ln>
                  <a:noFill/>
                </a:ln>
                <a:solidFill>
                  <a:srgbClr val="111111"/>
                </a:solidFill>
                <a:effectLst/>
                <a:latin typeface="Arial" panose="020B0604020202020204" pitchFamily="34" charset="0"/>
                <a:cs typeface="Arial" panose="020B0604020202020204" pitchFamily="34" charset="0"/>
              </a:rPr>
              <a:t> </a:t>
            </a:r>
            <a:endParaRPr kumimoji="0" lang="nb-NO" altLang="nb-NO" sz="6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nb-NO" altLang="nb-NO" sz="1000" b="0" i="0" u="none" strike="noStrike" cap="none" normalizeH="0" baseline="0">
              <a:ln>
                <a:noFill/>
              </a:ln>
              <a:solidFill>
                <a:srgbClr val="20588F"/>
              </a:solidFill>
              <a:effectLst/>
              <a:latin typeface="Arial" panose="020B0604020202020204" pitchFamily="34" charset="0"/>
              <a:cs typeface="Arial" panose="020B0604020202020204" pitchFamily="34" charset="0"/>
            </a:endParaRPr>
          </a:p>
        </p:txBody>
      </p:sp>
      <p:pic>
        <p:nvPicPr>
          <p:cNvPr id="1055" name="Picture 31" descr="Hjertet sett ovenfra.">
            <a:extLst>
              <a:ext uri="{FF2B5EF4-FFF2-40B4-BE49-F238E27FC236}">
                <a16:creationId xmlns:a16="http://schemas.microsoft.com/office/drawing/2014/main" id="{346E9940-CEF0-4969-9862-07C40F142661}"/>
              </a:ext>
            </a:extLst>
          </p:cNvPr>
          <p:cNvPicPr>
            <a:picLocks noChangeAspect="1" noChangeArrowheads="1"/>
          </p:cNvPicPr>
          <p:nvPr/>
        </p:nvPicPr>
        <p:blipFill>
          <a:blip r:embed="rId52" cstate="print">
            <a:extLst>
              <a:ext uri="{28A0092B-C50C-407E-A947-70E740481C1C}">
                <a14:useLocalDpi xmlns:a14="http://schemas.microsoft.com/office/drawing/2010/main" val="0"/>
              </a:ext>
            </a:extLst>
          </a:blip>
          <a:srcRect/>
          <a:stretch>
            <a:fillRect/>
          </a:stretch>
        </p:blipFill>
        <p:spPr bwMode="auto">
          <a:xfrm>
            <a:off x="14507647" y="-1899592"/>
            <a:ext cx="7039674" cy="6098850"/>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32">
            <a:hlinkClick r:id="rId7"/>
            <a:extLst>
              <a:ext uri="{FF2B5EF4-FFF2-40B4-BE49-F238E27FC236}">
                <a16:creationId xmlns:a16="http://schemas.microsoft.com/office/drawing/2014/main" id="{8A7BEC64-CF47-417A-9A2D-C4FF1D95D1E2}"/>
              </a:ext>
            </a:extLst>
          </p:cNvPr>
          <p:cNvSpPr>
            <a:spLocks noChangeArrowheads="1"/>
          </p:cNvSpPr>
          <p:nvPr/>
        </p:nvSpPr>
        <p:spPr bwMode="auto">
          <a:xfrm>
            <a:off x="12988494" y="-11995143"/>
            <a:ext cx="2244163" cy="2569934"/>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b-NO" altLang="nb-NO" sz="700" b="0" i="0" u="none" strike="noStrike" cap="none" normalizeH="0" baseline="0">
                <a:ln>
                  <a:noFill/>
                </a:ln>
                <a:solidFill>
                  <a:srgbClr val="000000"/>
                </a:solidFill>
                <a:effectLst/>
                <a:latin typeface="Verdana" panose="020B0604030504040204" pitchFamily="34" charset="0"/>
                <a:cs typeface="Arial" panose="020B0604020202020204" pitchFamily="34" charset="0"/>
              </a:rPr>
              <a:t>Hjertet sett ovenfra., Fotograf: </a:t>
            </a:r>
            <a:r>
              <a:rPr kumimoji="0" lang="nb-NO" altLang="nb-NO" sz="700" b="0" i="0" u="none" strike="noStrike" cap="none" normalizeH="0" baseline="0">
                <a:ln>
                  <a:noFill/>
                </a:ln>
                <a:solidFill>
                  <a:srgbClr val="20588F"/>
                </a:solidFill>
                <a:effectLst/>
                <a:latin typeface="Verdana" panose="020B0604030504040204" pitchFamily="34" charset="0"/>
                <a:cs typeface="Arial" panose="020B0604020202020204" pitchFamily="34" charset="0"/>
                <a:hlinkClick r:id="rId23"/>
              </a:rPr>
              <a:t>Kristin Bøhle</a:t>
            </a:r>
            <a:endParaRPr kumimoji="0" lang="nb-NO" altLang="nb-NO" sz="700" b="1" i="0" u="none" strike="noStrike" cap="none" normalizeH="0" baseline="0">
              <a:ln>
                <a:noFill/>
              </a:ln>
              <a:solidFill>
                <a:srgbClr val="000000"/>
              </a:solidFill>
              <a:effectLst/>
              <a:latin typeface="Verdana" panose="020B060403050404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nb-NO" altLang="nb-NO" sz="700" b="0" i="0" u="none" strike="noStrike" cap="none" normalizeH="0" baseline="0">
                <a:ln>
                  <a:noFill/>
                </a:ln>
                <a:solidFill>
                  <a:srgbClr val="000000"/>
                </a:solidFill>
                <a:effectLst/>
                <a:latin typeface="Verdana" panose="020B0604030504040204" pitchFamily="34" charset="0"/>
                <a:cs typeface="Arial" panose="020B0604020202020204" pitchFamily="34" charset="0"/>
              </a:rPr>
              <a:t>Fotograf: </a:t>
            </a:r>
            <a:r>
              <a:rPr kumimoji="0" lang="nb-NO" altLang="nb-NO" sz="700" b="0" i="0" u="none" strike="noStrike" cap="none" normalizeH="0" baseline="0">
                <a:ln>
                  <a:noFill/>
                </a:ln>
                <a:solidFill>
                  <a:srgbClr val="20588F"/>
                </a:solidFill>
                <a:effectLst/>
                <a:latin typeface="Verdana" panose="020B0604030504040204" pitchFamily="34" charset="0"/>
                <a:cs typeface="Arial" panose="020B0604020202020204" pitchFamily="34" charset="0"/>
                <a:hlinkClick r:id="rId15"/>
              </a:rPr>
              <a:t>Kristin Bøhle</a:t>
            </a:r>
            <a:endParaRPr kumimoji="0" lang="nb-NO" altLang="nb-NO" sz="700" b="1" i="0" u="none" strike="noStrike" cap="none" normalizeH="0" baseline="0">
              <a:ln>
                <a:noFill/>
              </a:ln>
              <a:solidFill>
                <a:srgbClr val="000000"/>
              </a:solidFill>
              <a:effectLst/>
              <a:latin typeface="Verdana" panose="020B060403050404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nb-NO" altLang="nb-NO" sz="700" b="0" i="0" u="none" strike="noStrike" cap="none" normalizeH="0" baseline="0">
                <a:ln>
                  <a:noFill/>
                </a:ln>
                <a:solidFill>
                  <a:srgbClr val="000000"/>
                </a:solidFill>
                <a:effectLst/>
                <a:latin typeface="Verdana" panose="020B0604030504040204" pitchFamily="34" charset="0"/>
                <a:cs typeface="Arial" panose="020B0604020202020204" pitchFamily="34" charset="0"/>
              </a:rPr>
              <a:t>Mer informasjon: Gå til siden </a:t>
            </a:r>
            <a:r>
              <a:rPr kumimoji="0" lang="nb-NO" altLang="nb-NO" sz="700" b="0" i="0" u="none" strike="noStrike" cap="none" normalizeH="0" baseline="0">
                <a:ln>
                  <a:noFill/>
                </a:ln>
                <a:solidFill>
                  <a:srgbClr val="20588F"/>
                </a:solidFill>
                <a:effectLst/>
                <a:latin typeface="Verdana" panose="020B0604030504040204" pitchFamily="34" charset="0"/>
                <a:cs typeface="Arial" panose="020B0604020202020204" pitchFamily="34" charset="0"/>
                <a:hlinkClick r:id="rId53"/>
              </a:rPr>
              <a:t>Hjertet sett ovenfra</a:t>
            </a:r>
            <a:endParaRPr kumimoji="0" lang="nb-NO" altLang="nb-NO" sz="600" b="0" i="0" u="none" strike="noStrike" cap="none" normalizeH="0" baseline="0">
              <a:ln>
                <a:noFill/>
              </a:ln>
              <a:solidFill>
                <a:schemeClr val="tx1"/>
              </a:solidFill>
              <a:effectLst/>
            </a:endParaRPr>
          </a:p>
          <a:p>
            <a:pPr marL="0" marR="0" lvl="0" indent="0" algn="ctr" defTabSz="914400" rtl="0" eaLnBrk="0" fontAlgn="ctr" latinLnBrk="0" hangingPunct="0">
              <a:lnSpc>
                <a:spcPct val="100000"/>
              </a:lnSpc>
              <a:spcBef>
                <a:spcPct val="0"/>
              </a:spcBef>
              <a:spcAft>
                <a:spcPct val="0"/>
              </a:spcAft>
              <a:buClrTx/>
              <a:buSzTx/>
              <a:buFontTx/>
              <a:buNone/>
              <a:tabLst/>
            </a:pPr>
            <a:r>
              <a:rPr kumimoji="0" lang="nb-NO" altLang="nb-NO" sz="1000" b="0" i="0" u="none" strike="noStrike" cap="none" normalizeH="0" baseline="0">
                <a:ln>
                  <a:noFill/>
                </a:ln>
                <a:solidFill>
                  <a:srgbClr val="FFFFFF"/>
                </a:solidFill>
                <a:effectLst/>
                <a:latin typeface="Arial" panose="020B0604020202020204" pitchFamily="34" charset="0"/>
                <a:cs typeface="Arial" panose="020B0604020202020204" pitchFamily="34" charset="0"/>
              </a:rPr>
              <a:t>  </a:t>
            </a:r>
            <a:r>
              <a:rPr kumimoji="0" lang="nb-NO" altLang="nb-NO" sz="7600" b="0" i="0" u="none" strike="noStrike" cap="none" normalizeH="0" baseline="0">
                <a:ln>
                  <a:noFill/>
                </a:ln>
                <a:solidFill>
                  <a:srgbClr val="FFFFFF"/>
                </a:solidFill>
                <a:effectLst/>
                <a:latin typeface="Arial" panose="020B0604020202020204" pitchFamily="34" charset="0"/>
                <a:cs typeface="Arial" panose="020B0604020202020204" pitchFamily="34" charset="0"/>
              </a:rPr>
              <a:t> </a:t>
            </a:r>
            <a:r>
              <a:rPr kumimoji="0" lang="nb-NO" altLang="nb-NO" sz="1000" b="0" i="0" u="none" strike="noStrike" cap="none" normalizeH="0" baseline="0">
                <a:ln>
                  <a:noFill/>
                </a:ln>
                <a:solidFill>
                  <a:srgbClr val="FFFFFF"/>
                </a:solidFill>
                <a:effectLst/>
                <a:latin typeface="Arial" panose="020B0604020202020204" pitchFamily="34" charset="0"/>
                <a:cs typeface="Arial" panose="020B0604020202020204" pitchFamily="34" charset="0"/>
              </a:rPr>
              <a:t>                                 </a:t>
            </a:r>
          </a:p>
          <a:p>
            <a:pPr marL="0" marR="0" lvl="0" indent="0" algn="ctr" defTabSz="914400" rtl="0" eaLnBrk="0" fontAlgn="ctr" latinLnBrk="0" hangingPunct="0">
              <a:lnSpc>
                <a:spcPct val="100000"/>
              </a:lnSpc>
              <a:spcBef>
                <a:spcPct val="0"/>
              </a:spcBef>
              <a:spcAft>
                <a:spcPct val="0"/>
              </a:spcAft>
              <a:buClrTx/>
              <a:buSzTx/>
              <a:buFontTx/>
              <a:buNone/>
              <a:tabLst/>
            </a:pPr>
            <a:r>
              <a:rPr kumimoji="0" lang="nb-NO" altLang="nb-NO" sz="1000" b="0" i="0" u="none" strike="noStrike" cap="none" normalizeH="0" baseline="0">
                <a:ln>
                  <a:noFill/>
                </a:ln>
                <a:solidFill>
                  <a:srgbClr val="FFFFFF"/>
                </a:solidFill>
                <a:effectLst/>
                <a:latin typeface="Arial" panose="020B0604020202020204" pitchFamily="34" charset="0"/>
                <a:cs typeface="Arial" panose="020B0604020202020204" pitchFamily="34" charset="0"/>
              </a:rPr>
              <a:t>ndla.no bruker cookies for å levere en bedre tjeneste til deg. Cookies benyttes hovedsakelig for trafikkmåling og optimalisering av innhold. Fortsett å bruke siden som normalt om du godtar dette.</a:t>
            </a:r>
            <a:br>
              <a:rPr kumimoji="0" lang="nb-NO" altLang="nb-NO" sz="1000" b="0" i="0" u="none" strike="noStrike" cap="none" normalizeH="0" baseline="0">
                <a:ln>
                  <a:noFill/>
                </a:ln>
                <a:solidFill>
                  <a:srgbClr val="FFFFFF"/>
                </a:solidFill>
                <a:effectLst/>
                <a:latin typeface="Arial" panose="020B0604020202020204" pitchFamily="34" charset="0"/>
                <a:cs typeface="Arial" panose="020B0604020202020204" pitchFamily="34" charset="0"/>
              </a:rPr>
            </a:br>
            <a:r>
              <a:rPr kumimoji="0" lang="nb-NO" altLang="nb-NO" sz="1000" b="0" i="0" u="none" strike="noStrike" cap="none" normalizeH="0" baseline="0">
                <a:ln>
                  <a:noFill/>
                </a:ln>
                <a:solidFill>
                  <a:srgbClr val="20588F"/>
                </a:solidFill>
                <a:effectLst/>
                <a:latin typeface="Arial" panose="020B0604020202020204" pitchFamily="34" charset="0"/>
                <a:cs typeface="Arial" panose="020B0604020202020204" pitchFamily="34" charset="0"/>
                <a:hlinkClick r:id="rId54"/>
              </a:rPr>
              <a:t>Les mer om vår bruk av cookies.</a:t>
            </a:r>
            <a:endParaRPr kumimoji="0" lang="nb-NO" altLang="nb-NO" sz="1000" b="0" i="0" u="none" strike="noStrike" cap="none" normalizeH="0" baseline="0">
              <a:ln>
                <a:noFill/>
              </a:ln>
              <a:solidFill>
                <a:srgbClr val="FFFFFF"/>
              </a:solidFill>
              <a:effectLst/>
              <a:latin typeface="Arial" panose="020B0604020202020204" pitchFamily="34" charset="0"/>
              <a:cs typeface="Arial" panose="020B0604020202020204" pitchFamily="34" charset="0"/>
            </a:endParaRPr>
          </a:p>
        </p:txBody>
      </p:sp>
      <p:pic>
        <p:nvPicPr>
          <p:cNvPr id="1029" name="Picture 5" descr="https://cdn-a.ndla.no/sites/default/files/headers/ssf_biologi.jpg">
            <a:extLst>
              <a:ext uri="{FF2B5EF4-FFF2-40B4-BE49-F238E27FC236}">
                <a16:creationId xmlns:a16="http://schemas.microsoft.com/office/drawing/2014/main" id="{2FC246A0-BD33-445C-8097-56E3B3E4877A}"/>
              </a:ext>
            </a:extLst>
          </p:cNvPr>
          <p:cNvPicPr>
            <a:picLocks noChangeAspect="1" noChangeArrowheads="1"/>
          </p:cNvPicPr>
          <p:nvPr/>
        </p:nvPicPr>
        <p:blipFill>
          <a:blip r:embed="rId55">
            <a:extLst>
              <a:ext uri="{28A0092B-C50C-407E-A947-70E740481C1C}">
                <a14:useLocalDpi xmlns:a14="http://schemas.microsoft.com/office/drawing/2010/main" val="0"/>
              </a:ext>
            </a:extLst>
          </a:blip>
          <a:srcRect/>
          <a:stretch>
            <a:fillRect/>
          </a:stretch>
        </p:blipFill>
        <p:spPr bwMode="auto">
          <a:xfrm>
            <a:off x="13610167" y="-19808773"/>
            <a:ext cx="5534090" cy="897420"/>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9" descr="Hjertets anatomi.">
            <a:extLst>
              <a:ext uri="{FF2B5EF4-FFF2-40B4-BE49-F238E27FC236}">
                <a16:creationId xmlns:a16="http://schemas.microsoft.com/office/drawing/2014/main" id="{93897B75-0C00-4E24-8BD7-CBB09E6EA820}"/>
              </a:ext>
            </a:extLst>
          </p:cNvPr>
          <p:cNvPicPr>
            <a:picLocks noChangeAspect="1" noChangeArrowheads="1"/>
          </p:cNvPicPr>
          <p:nvPr/>
        </p:nvPicPr>
        <p:blipFill>
          <a:blip r:embed="rId56">
            <a:extLst>
              <a:ext uri="{28A0092B-C50C-407E-A947-70E740481C1C}">
                <a14:useLocalDpi xmlns:a14="http://schemas.microsoft.com/office/drawing/2010/main" val="0"/>
              </a:ext>
            </a:extLst>
          </a:blip>
          <a:srcRect/>
          <a:stretch>
            <a:fillRect/>
          </a:stretch>
        </p:blipFill>
        <p:spPr bwMode="auto">
          <a:xfrm>
            <a:off x="12487766" y="-29768748"/>
            <a:ext cx="1420915" cy="987162"/>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Et hjerte i to hender.">
            <a:hlinkClick r:id="rId18" tooltip="Hjertet fra gris ligner på menneskehjertet."/>
            <a:extLst>
              <a:ext uri="{FF2B5EF4-FFF2-40B4-BE49-F238E27FC236}">
                <a16:creationId xmlns:a16="http://schemas.microsoft.com/office/drawing/2014/main" id="{00634C19-B30A-48D0-9F1B-A80EC3FA0F94}"/>
              </a:ext>
            </a:extLst>
          </p:cNvPr>
          <p:cNvPicPr>
            <a:picLocks noChangeAspect="1" noChangeArrowheads="1"/>
          </p:cNvPicPr>
          <p:nvPr/>
        </p:nvPicPr>
        <p:blipFill>
          <a:blip r:embed="rId57">
            <a:extLst>
              <a:ext uri="{28A0092B-C50C-407E-A947-70E740481C1C}">
                <a14:useLocalDpi xmlns:a14="http://schemas.microsoft.com/office/drawing/2010/main" val="0"/>
              </a:ext>
            </a:extLst>
          </a:blip>
          <a:srcRect/>
          <a:stretch>
            <a:fillRect/>
          </a:stretch>
        </p:blipFill>
        <p:spPr bwMode="auto">
          <a:xfrm>
            <a:off x="12447755" y="-28397148"/>
            <a:ext cx="1286302" cy="987162"/>
          </a:xfrm>
          <a:prstGeom prst="rect">
            <a:avLst/>
          </a:prstGeom>
          <a:noFill/>
          <a:extLst>
            <a:ext uri="{909E8E84-426E-40DD-AFC4-6F175D3DCCD1}">
              <a14:hiddenFill xmlns:a14="http://schemas.microsoft.com/office/drawing/2010/main">
                <a:solidFill>
                  <a:srgbClr val="FFFFFF"/>
                </a:solidFill>
              </a14:hiddenFill>
            </a:ext>
          </a:extLst>
        </p:spPr>
      </p:pic>
      <p:pic>
        <p:nvPicPr>
          <p:cNvPr id="1035" name="Picture 11" descr="To elever bøyd over en plastbakke med svinehjerte.">
            <a:hlinkClick r:id="rId20" tooltip="Fotodokumentasjon av hjertedisseksjon."/>
            <a:extLst>
              <a:ext uri="{FF2B5EF4-FFF2-40B4-BE49-F238E27FC236}">
                <a16:creationId xmlns:a16="http://schemas.microsoft.com/office/drawing/2014/main" id="{F46EB502-2C6D-4E46-9C04-41ED67B8F4EB}"/>
              </a:ext>
            </a:extLst>
          </p:cNvPr>
          <p:cNvPicPr>
            <a:picLocks noChangeAspect="1" noChangeArrowheads="1"/>
          </p:cNvPicPr>
          <p:nvPr/>
        </p:nvPicPr>
        <p:blipFill>
          <a:blip r:embed="rId58">
            <a:extLst>
              <a:ext uri="{28A0092B-C50C-407E-A947-70E740481C1C}">
                <a14:useLocalDpi xmlns:a14="http://schemas.microsoft.com/office/drawing/2010/main" val="0"/>
              </a:ext>
            </a:extLst>
          </a:blip>
          <a:srcRect/>
          <a:stretch>
            <a:fillRect/>
          </a:stretch>
        </p:blipFill>
        <p:spPr bwMode="auto">
          <a:xfrm>
            <a:off x="12447753" y="-26584223"/>
            <a:ext cx="1286303" cy="1585443"/>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Hjertet med synlige arterier og vener på oversiden.">
            <a:hlinkClick r:id="rId22" tooltip="Hjertet sett ovenfra."/>
            <a:extLst>
              <a:ext uri="{FF2B5EF4-FFF2-40B4-BE49-F238E27FC236}">
                <a16:creationId xmlns:a16="http://schemas.microsoft.com/office/drawing/2014/main" id="{75611ABE-9F55-4A60-8176-F96EF6B83FDF}"/>
              </a:ext>
            </a:extLst>
          </p:cNvPr>
          <p:cNvPicPr>
            <a:picLocks noChangeAspect="1" noChangeArrowheads="1"/>
          </p:cNvPicPr>
          <p:nvPr/>
        </p:nvPicPr>
        <p:blipFill>
          <a:blip r:embed="rId59">
            <a:extLst>
              <a:ext uri="{28A0092B-C50C-407E-A947-70E740481C1C}">
                <a14:useLocalDpi xmlns:a14="http://schemas.microsoft.com/office/drawing/2010/main" val="0"/>
              </a:ext>
            </a:extLst>
          </a:blip>
          <a:srcRect/>
          <a:stretch>
            <a:fillRect/>
          </a:stretch>
        </p:blipFill>
        <p:spPr bwMode="auto">
          <a:xfrm>
            <a:off x="12447753" y="-22028098"/>
            <a:ext cx="1286303" cy="1114297"/>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Bilde av et hjerte med piler viser hvor man skal snitte.">
            <a:hlinkClick r:id="rId28" tooltip=" "/>
            <a:extLst>
              <a:ext uri="{FF2B5EF4-FFF2-40B4-BE49-F238E27FC236}">
                <a16:creationId xmlns:a16="http://schemas.microsoft.com/office/drawing/2014/main" id="{C6237239-3941-4F8E-B037-2AD464E2C7A3}"/>
              </a:ext>
            </a:extLst>
          </p:cNvPr>
          <p:cNvPicPr>
            <a:picLocks noChangeAspect="1" noChangeArrowheads="1"/>
          </p:cNvPicPr>
          <p:nvPr/>
        </p:nvPicPr>
        <p:blipFill>
          <a:blip r:embed="rId60">
            <a:extLst>
              <a:ext uri="{28A0092B-C50C-407E-A947-70E740481C1C}">
                <a14:useLocalDpi xmlns:a14="http://schemas.microsoft.com/office/drawing/2010/main" val="0"/>
              </a:ext>
            </a:extLst>
          </a:blip>
          <a:srcRect/>
          <a:stretch>
            <a:fillRect/>
          </a:stretch>
        </p:blipFill>
        <p:spPr bwMode="auto">
          <a:xfrm>
            <a:off x="12903310" y="-11633148"/>
            <a:ext cx="897421" cy="1136733"/>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PDF/ePUB download">
            <a:hlinkClick r:id="rId41" tooltip="Go to application PDF/ePUB download"/>
            <a:extLst>
              <a:ext uri="{FF2B5EF4-FFF2-40B4-BE49-F238E27FC236}">
                <a16:creationId xmlns:a16="http://schemas.microsoft.com/office/drawing/2014/main" id="{0781EC30-8BE7-4EAF-93E7-80E18897A8B2}"/>
              </a:ext>
            </a:extLst>
          </p:cNvPr>
          <p:cNvPicPr>
            <a:picLocks noChangeAspect="1" noChangeArrowheads="1"/>
          </p:cNvPicPr>
          <p:nvPr/>
        </p:nvPicPr>
        <p:blipFill>
          <a:blip r:embed="rId61">
            <a:extLst>
              <a:ext uri="{28A0092B-C50C-407E-A947-70E740481C1C}">
                <a14:useLocalDpi xmlns:a14="http://schemas.microsoft.com/office/drawing/2010/main" val="0"/>
              </a:ext>
            </a:extLst>
          </a:blip>
          <a:srcRect/>
          <a:stretch>
            <a:fillRect/>
          </a:stretch>
        </p:blipFill>
        <p:spPr bwMode="auto">
          <a:xfrm>
            <a:off x="12263246" y="-20124686"/>
            <a:ext cx="478624" cy="478624"/>
          </a:xfrm>
          <a:prstGeom prst="rect">
            <a:avLst/>
          </a:prstGeom>
          <a:noFill/>
          <a:extLst>
            <a:ext uri="{909E8E84-426E-40DD-AFC4-6F175D3DCCD1}">
              <a14:hiddenFill xmlns:a14="http://schemas.microsoft.com/office/drawing/2010/main">
                <a:solidFill>
                  <a:srgbClr val="FFFFFF"/>
                </a:solidFill>
              </a14:hiddenFill>
            </a:ext>
          </a:extLst>
        </p:spPr>
      </p:pic>
      <p:pic>
        <p:nvPicPr>
          <p:cNvPr id="1043" name="Picture 19" descr="Samskrive">
            <a:hlinkClick r:id="rId42" tooltip="Go to application Samskrive"/>
            <a:extLst>
              <a:ext uri="{FF2B5EF4-FFF2-40B4-BE49-F238E27FC236}">
                <a16:creationId xmlns:a16="http://schemas.microsoft.com/office/drawing/2014/main" id="{58F3D418-970F-4491-BC50-2001505CA196}"/>
              </a:ext>
            </a:extLst>
          </p:cNvPr>
          <p:cNvPicPr>
            <a:picLocks noChangeAspect="1" noChangeArrowheads="1"/>
          </p:cNvPicPr>
          <p:nvPr/>
        </p:nvPicPr>
        <p:blipFill>
          <a:blip r:embed="rId62">
            <a:extLst>
              <a:ext uri="{28A0092B-C50C-407E-A947-70E740481C1C}">
                <a14:useLocalDpi xmlns:a14="http://schemas.microsoft.com/office/drawing/2010/main" val="0"/>
              </a:ext>
            </a:extLst>
          </a:blip>
          <a:srcRect/>
          <a:stretch>
            <a:fillRect/>
          </a:stretch>
        </p:blipFill>
        <p:spPr bwMode="auto">
          <a:xfrm>
            <a:off x="12263246" y="-19545248"/>
            <a:ext cx="478624" cy="478624"/>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DelingsArena">
            <a:hlinkClick r:id="rId43" tooltip="Go to application DelingsArena"/>
            <a:extLst>
              <a:ext uri="{FF2B5EF4-FFF2-40B4-BE49-F238E27FC236}">
                <a16:creationId xmlns:a16="http://schemas.microsoft.com/office/drawing/2014/main" id="{1E7BC23E-FA68-4B74-B984-9D2BBAD2BFE5}"/>
              </a:ext>
            </a:extLst>
          </p:cNvPr>
          <p:cNvPicPr>
            <a:picLocks noChangeAspect="1" noChangeArrowheads="1"/>
          </p:cNvPicPr>
          <p:nvPr/>
        </p:nvPicPr>
        <p:blipFill>
          <a:blip r:embed="rId63">
            <a:extLst>
              <a:ext uri="{28A0092B-C50C-407E-A947-70E740481C1C}">
                <a14:useLocalDpi xmlns:a14="http://schemas.microsoft.com/office/drawing/2010/main" val="0"/>
              </a:ext>
            </a:extLst>
          </a:blip>
          <a:srcRect/>
          <a:stretch>
            <a:fillRect/>
          </a:stretch>
        </p:blipFill>
        <p:spPr bwMode="auto">
          <a:xfrm>
            <a:off x="12263246" y="-18965811"/>
            <a:ext cx="478624" cy="478625"/>
          </a:xfrm>
          <a:prstGeom prst="rect">
            <a:avLst/>
          </a:prstGeom>
          <a:noFill/>
          <a:extLst>
            <a:ext uri="{909E8E84-426E-40DD-AFC4-6F175D3DCCD1}">
              <a14:hiddenFill xmlns:a14="http://schemas.microsoft.com/office/drawing/2010/main">
                <a:solidFill>
                  <a:srgbClr val="FFFFFF"/>
                </a:solidFill>
              </a14:hiddenFill>
            </a:ext>
          </a:extLst>
        </p:spPr>
      </p:pic>
      <p:pic>
        <p:nvPicPr>
          <p:cNvPr id="1045" name="Picture 21" descr="Tree of life">
            <a:hlinkClick r:id="rId44" tooltip="Go to application Tree of life"/>
            <a:extLst>
              <a:ext uri="{FF2B5EF4-FFF2-40B4-BE49-F238E27FC236}">
                <a16:creationId xmlns:a16="http://schemas.microsoft.com/office/drawing/2014/main" id="{EA132976-8215-4D32-922D-4C5EA742104C}"/>
              </a:ext>
            </a:extLst>
          </p:cNvPr>
          <p:cNvPicPr>
            <a:picLocks noChangeAspect="1" noChangeArrowheads="1"/>
          </p:cNvPicPr>
          <p:nvPr/>
        </p:nvPicPr>
        <p:blipFill>
          <a:blip r:embed="rId64">
            <a:extLst>
              <a:ext uri="{28A0092B-C50C-407E-A947-70E740481C1C}">
                <a14:useLocalDpi xmlns:a14="http://schemas.microsoft.com/office/drawing/2010/main" val="0"/>
              </a:ext>
            </a:extLst>
          </a:blip>
          <a:srcRect/>
          <a:stretch>
            <a:fillRect/>
          </a:stretch>
        </p:blipFill>
        <p:spPr bwMode="auto">
          <a:xfrm>
            <a:off x="12263246" y="-18386373"/>
            <a:ext cx="478624" cy="478624"/>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Digital kompetanse">
            <a:hlinkClick r:id="rId45" tooltip="Go to application Digital kompetanse"/>
            <a:extLst>
              <a:ext uri="{FF2B5EF4-FFF2-40B4-BE49-F238E27FC236}">
                <a16:creationId xmlns:a16="http://schemas.microsoft.com/office/drawing/2014/main" id="{588857D6-38DB-43E6-B539-1A57F513BCAC}"/>
              </a:ext>
            </a:extLst>
          </p:cNvPr>
          <p:cNvPicPr>
            <a:picLocks noChangeAspect="1" noChangeArrowheads="1"/>
          </p:cNvPicPr>
          <p:nvPr/>
        </p:nvPicPr>
        <p:blipFill>
          <a:blip r:embed="rId65">
            <a:extLst>
              <a:ext uri="{28A0092B-C50C-407E-A947-70E740481C1C}">
                <a14:useLocalDpi xmlns:a14="http://schemas.microsoft.com/office/drawing/2010/main" val="0"/>
              </a:ext>
            </a:extLst>
          </a:blip>
          <a:srcRect/>
          <a:stretch>
            <a:fillRect/>
          </a:stretch>
        </p:blipFill>
        <p:spPr bwMode="auto">
          <a:xfrm>
            <a:off x="12263246" y="-17806935"/>
            <a:ext cx="478624" cy="478624"/>
          </a:xfrm>
          <a:prstGeom prst="rect">
            <a:avLst/>
          </a:prstGeom>
          <a:noFill/>
          <a:extLst>
            <a:ext uri="{909E8E84-426E-40DD-AFC4-6F175D3DCCD1}">
              <a14:hiddenFill xmlns:a14="http://schemas.microsoft.com/office/drawing/2010/main">
                <a:solidFill>
                  <a:srgbClr val="FFFFFF"/>
                </a:solidFill>
              </a14:hiddenFill>
            </a:ext>
          </a:extLst>
        </p:spPr>
      </p:pic>
      <p:pic>
        <p:nvPicPr>
          <p:cNvPr id="1047" name="Picture 23" descr="Rapportgenerator">
            <a:hlinkClick r:id="rId46" tooltip="Go to application Rapportgenerator"/>
            <a:extLst>
              <a:ext uri="{FF2B5EF4-FFF2-40B4-BE49-F238E27FC236}">
                <a16:creationId xmlns:a16="http://schemas.microsoft.com/office/drawing/2014/main" id="{2549E7D3-8C86-4F33-ABBF-D92ABDCF31C8}"/>
              </a:ext>
            </a:extLst>
          </p:cNvPr>
          <p:cNvPicPr>
            <a:picLocks noChangeAspect="1" noChangeArrowheads="1"/>
          </p:cNvPicPr>
          <p:nvPr/>
        </p:nvPicPr>
        <p:blipFill>
          <a:blip r:embed="rId66">
            <a:extLst>
              <a:ext uri="{28A0092B-C50C-407E-A947-70E740481C1C}">
                <a14:useLocalDpi xmlns:a14="http://schemas.microsoft.com/office/drawing/2010/main" val="0"/>
              </a:ext>
            </a:extLst>
          </a:blip>
          <a:srcRect/>
          <a:stretch>
            <a:fillRect/>
          </a:stretch>
        </p:blipFill>
        <p:spPr bwMode="auto">
          <a:xfrm>
            <a:off x="12263246" y="-17227498"/>
            <a:ext cx="478624" cy="478624"/>
          </a:xfrm>
          <a:prstGeom prst="rect">
            <a:avLst/>
          </a:prstGeom>
          <a:noFill/>
          <a:extLst>
            <a:ext uri="{909E8E84-426E-40DD-AFC4-6F175D3DCCD1}">
              <a14:hiddenFill xmlns:a14="http://schemas.microsoft.com/office/drawing/2010/main">
                <a:solidFill>
                  <a:srgbClr val="FFFFFF"/>
                </a:solidFill>
              </a14:hiddenFill>
            </a:ext>
          </a:extLst>
        </p:spPr>
      </p:pic>
      <p:pic>
        <p:nvPicPr>
          <p:cNvPr id="1048" name="Picture 24" descr="Dokumentasjonsverktøy for Biologi">
            <a:hlinkClick r:id="rId47" tooltip="Go to application Dokumentasjonsverktøy for Biologi"/>
            <a:extLst>
              <a:ext uri="{FF2B5EF4-FFF2-40B4-BE49-F238E27FC236}">
                <a16:creationId xmlns:a16="http://schemas.microsoft.com/office/drawing/2014/main" id="{3535173D-1C91-49A7-990C-74137CC3EFEC}"/>
              </a:ext>
            </a:extLst>
          </p:cNvPr>
          <p:cNvPicPr>
            <a:picLocks noChangeAspect="1" noChangeArrowheads="1"/>
          </p:cNvPicPr>
          <p:nvPr/>
        </p:nvPicPr>
        <p:blipFill>
          <a:blip r:embed="rId67">
            <a:extLst>
              <a:ext uri="{28A0092B-C50C-407E-A947-70E740481C1C}">
                <a14:useLocalDpi xmlns:a14="http://schemas.microsoft.com/office/drawing/2010/main" val="0"/>
              </a:ext>
            </a:extLst>
          </a:blip>
          <a:srcRect/>
          <a:stretch>
            <a:fillRect/>
          </a:stretch>
        </p:blipFill>
        <p:spPr bwMode="auto">
          <a:xfrm>
            <a:off x="12263246" y="-16648060"/>
            <a:ext cx="478624" cy="478624"/>
          </a:xfrm>
          <a:prstGeom prst="rect">
            <a:avLst/>
          </a:prstGeom>
          <a:noFill/>
          <a:extLst>
            <a:ext uri="{909E8E84-426E-40DD-AFC4-6F175D3DCCD1}">
              <a14:hiddenFill xmlns:a14="http://schemas.microsoft.com/office/drawing/2010/main">
                <a:solidFill>
                  <a:srgbClr val="FFFFFF"/>
                </a:solidFill>
              </a14:hiddenFill>
            </a:ext>
          </a:extLst>
        </p:spPr>
      </p:pic>
      <p:pic>
        <p:nvPicPr>
          <p:cNvPr id="1049" name="Picture 25" descr="ITSL: Legg til lærestoff fra NDLA">
            <a:hlinkClick r:id="rId48" tooltip="Go to application ITSL: Legg til lærestoff fra NDLA"/>
            <a:extLst>
              <a:ext uri="{FF2B5EF4-FFF2-40B4-BE49-F238E27FC236}">
                <a16:creationId xmlns:a16="http://schemas.microsoft.com/office/drawing/2014/main" id="{8AD824E5-3250-4DF6-9384-9EE08C4A8A95}"/>
              </a:ext>
            </a:extLst>
          </p:cNvPr>
          <p:cNvPicPr>
            <a:picLocks noChangeAspect="1" noChangeArrowheads="1"/>
          </p:cNvPicPr>
          <p:nvPr/>
        </p:nvPicPr>
        <p:blipFill>
          <a:blip r:embed="rId68">
            <a:extLst>
              <a:ext uri="{28A0092B-C50C-407E-A947-70E740481C1C}">
                <a14:useLocalDpi xmlns:a14="http://schemas.microsoft.com/office/drawing/2010/main" val="0"/>
              </a:ext>
            </a:extLst>
          </a:blip>
          <a:srcRect/>
          <a:stretch>
            <a:fillRect/>
          </a:stretch>
        </p:blipFill>
        <p:spPr bwMode="auto">
          <a:xfrm>
            <a:off x="12263246" y="-16068623"/>
            <a:ext cx="478624" cy="478624"/>
          </a:xfrm>
          <a:prstGeom prst="rect">
            <a:avLst/>
          </a:prstGeom>
          <a:noFill/>
          <a:extLst>
            <a:ext uri="{909E8E84-426E-40DD-AFC4-6F175D3DCCD1}">
              <a14:hiddenFill xmlns:a14="http://schemas.microsoft.com/office/drawing/2010/main">
                <a:solidFill>
                  <a:srgbClr val="FFFFFF"/>
                </a:solidFill>
              </a14:hiddenFill>
            </a:ext>
          </a:extLst>
        </p:spPr>
      </p:pic>
      <p:pic>
        <p:nvPicPr>
          <p:cNvPr id="1050" name="Picture 26" descr="Fronter: Legg til lærestoff fra NDLA">
            <a:hlinkClick r:id="rId48" tooltip="Go to application Fronter: Legg til lærestoff fra NDLA"/>
            <a:extLst>
              <a:ext uri="{FF2B5EF4-FFF2-40B4-BE49-F238E27FC236}">
                <a16:creationId xmlns:a16="http://schemas.microsoft.com/office/drawing/2014/main" id="{F0B6499A-458D-40D6-8C08-D132719006E7}"/>
              </a:ext>
            </a:extLst>
          </p:cNvPr>
          <p:cNvPicPr>
            <a:picLocks noChangeAspect="1" noChangeArrowheads="1"/>
          </p:cNvPicPr>
          <p:nvPr/>
        </p:nvPicPr>
        <p:blipFill>
          <a:blip r:embed="rId69">
            <a:extLst>
              <a:ext uri="{28A0092B-C50C-407E-A947-70E740481C1C}">
                <a14:useLocalDpi xmlns:a14="http://schemas.microsoft.com/office/drawing/2010/main" val="0"/>
              </a:ext>
            </a:extLst>
          </a:blip>
          <a:srcRect/>
          <a:stretch>
            <a:fillRect/>
          </a:stretch>
        </p:blipFill>
        <p:spPr bwMode="auto">
          <a:xfrm>
            <a:off x="12263246" y="-15489185"/>
            <a:ext cx="478624" cy="478624"/>
          </a:xfrm>
          <a:prstGeom prst="rect">
            <a:avLst/>
          </a:prstGeom>
          <a:noFill/>
          <a:extLst>
            <a:ext uri="{909E8E84-426E-40DD-AFC4-6F175D3DCCD1}">
              <a14:hiddenFill xmlns:a14="http://schemas.microsoft.com/office/drawing/2010/main">
                <a:solidFill>
                  <a:srgbClr val="FFFFFF"/>
                </a:solidFill>
              </a14:hiddenFill>
            </a:ext>
          </a:extLst>
        </p:spPr>
      </p:pic>
      <p:pic>
        <p:nvPicPr>
          <p:cNvPr id="1051" name="Picture 27" descr="Om NDLA">
            <a:hlinkClick r:id="rId49" tooltip="Go to application Om NDLA"/>
            <a:extLst>
              <a:ext uri="{FF2B5EF4-FFF2-40B4-BE49-F238E27FC236}">
                <a16:creationId xmlns:a16="http://schemas.microsoft.com/office/drawing/2014/main" id="{B1262C65-7FF5-4072-AED0-C1E56044DC6C}"/>
              </a:ext>
            </a:extLst>
          </p:cNvPr>
          <p:cNvPicPr>
            <a:picLocks noChangeAspect="1" noChangeArrowheads="1"/>
          </p:cNvPicPr>
          <p:nvPr/>
        </p:nvPicPr>
        <p:blipFill>
          <a:blip r:embed="rId70">
            <a:extLst>
              <a:ext uri="{28A0092B-C50C-407E-A947-70E740481C1C}">
                <a14:useLocalDpi xmlns:a14="http://schemas.microsoft.com/office/drawing/2010/main" val="0"/>
              </a:ext>
            </a:extLst>
          </a:blip>
          <a:srcRect/>
          <a:stretch>
            <a:fillRect/>
          </a:stretch>
        </p:blipFill>
        <p:spPr bwMode="auto">
          <a:xfrm>
            <a:off x="12263246" y="-14909748"/>
            <a:ext cx="478624" cy="478624"/>
          </a:xfrm>
          <a:prstGeom prst="rect">
            <a:avLst/>
          </a:prstGeom>
          <a:noFill/>
          <a:extLst>
            <a:ext uri="{909E8E84-426E-40DD-AFC4-6F175D3DCCD1}">
              <a14:hiddenFill xmlns:a14="http://schemas.microsoft.com/office/drawing/2010/main">
                <a:solidFill>
                  <a:srgbClr val="FFFFFF"/>
                </a:solidFill>
              </a14:hiddenFill>
            </a:ext>
          </a:extLst>
        </p:spPr>
      </p:pic>
      <p:pic>
        <p:nvPicPr>
          <p:cNvPr id="1052" name="Picture 28" descr="Creative Commons license icon">
            <a:extLst>
              <a:ext uri="{FF2B5EF4-FFF2-40B4-BE49-F238E27FC236}">
                <a16:creationId xmlns:a16="http://schemas.microsoft.com/office/drawing/2014/main" id="{504919E9-C962-4B81-979B-2FFD331D7D4A}"/>
              </a:ext>
            </a:extLst>
          </p:cNvPr>
          <p:cNvPicPr>
            <a:picLocks noChangeAspect="1" noChangeArrowheads="1"/>
          </p:cNvPicPr>
          <p:nvPr/>
        </p:nvPicPr>
        <p:blipFill>
          <a:blip r:embed="rId71">
            <a:extLst>
              <a:ext uri="{28A0092B-C50C-407E-A947-70E740481C1C}">
                <a14:useLocalDpi xmlns:a14="http://schemas.microsoft.com/office/drawing/2010/main" val="0"/>
              </a:ext>
            </a:extLst>
          </a:blip>
          <a:srcRect/>
          <a:stretch>
            <a:fillRect/>
          </a:stretch>
        </p:blipFill>
        <p:spPr bwMode="auto">
          <a:xfrm>
            <a:off x="12275847" y="-14057259"/>
            <a:ext cx="658109" cy="231834"/>
          </a:xfrm>
          <a:prstGeom prst="rect">
            <a:avLst/>
          </a:prstGeom>
          <a:noFill/>
          <a:extLst>
            <a:ext uri="{909E8E84-426E-40DD-AFC4-6F175D3DCCD1}">
              <a14:hiddenFill xmlns:a14="http://schemas.microsoft.com/office/drawing/2010/main">
                <a:solidFill>
                  <a:srgbClr val="FFFFFF"/>
                </a:solidFill>
              </a14:hiddenFill>
            </a:ext>
          </a:extLst>
        </p:spPr>
      </p:pic>
      <p:pic>
        <p:nvPicPr>
          <p:cNvPr id="1053" name="Picture 29" descr="Creative Commons license icon">
            <a:hlinkClick r:id="rId49"/>
            <a:extLst>
              <a:ext uri="{FF2B5EF4-FFF2-40B4-BE49-F238E27FC236}">
                <a16:creationId xmlns:a16="http://schemas.microsoft.com/office/drawing/2014/main" id="{CCD6C1EC-7D8A-4A9C-9B3F-F0CD109586C8}"/>
              </a:ext>
            </a:extLst>
          </p:cNvPr>
          <p:cNvPicPr>
            <a:picLocks noChangeAspect="1" noChangeArrowheads="1"/>
          </p:cNvPicPr>
          <p:nvPr/>
        </p:nvPicPr>
        <p:blipFill>
          <a:blip r:embed="rId72">
            <a:extLst>
              <a:ext uri="{28A0092B-C50C-407E-A947-70E740481C1C}">
                <a14:useLocalDpi xmlns:a14="http://schemas.microsoft.com/office/drawing/2010/main" val="0"/>
              </a:ext>
            </a:extLst>
          </a:blip>
          <a:srcRect/>
          <a:stretch>
            <a:fillRect/>
          </a:stretch>
        </p:blipFill>
        <p:spPr bwMode="auto">
          <a:xfrm>
            <a:off x="13247397" y="-14057259"/>
            <a:ext cx="658109" cy="231834"/>
          </a:xfrm>
          <a:prstGeom prst="rect">
            <a:avLst/>
          </a:prstGeom>
          <a:noFill/>
          <a:extLst>
            <a:ext uri="{909E8E84-426E-40DD-AFC4-6F175D3DCCD1}">
              <a14:hiddenFill xmlns:a14="http://schemas.microsoft.com/office/drawing/2010/main">
                <a:solidFill>
                  <a:srgbClr val="FFFFFF"/>
                </a:solidFill>
              </a14:hiddenFill>
            </a:ext>
          </a:extLst>
        </p:spPr>
      </p:pic>
      <p:pic>
        <p:nvPicPr>
          <p:cNvPr id="1054" name="Picture 30" descr="Creative Commons license icon">
            <a:hlinkClick r:id="rId50"/>
            <a:extLst>
              <a:ext uri="{FF2B5EF4-FFF2-40B4-BE49-F238E27FC236}">
                <a16:creationId xmlns:a16="http://schemas.microsoft.com/office/drawing/2014/main" id="{71511B2C-0758-41B5-94FF-8FD5129EB016}"/>
              </a:ext>
            </a:extLst>
          </p:cNvPr>
          <p:cNvPicPr>
            <a:picLocks noChangeAspect="1" noChangeArrowheads="1"/>
          </p:cNvPicPr>
          <p:nvPr/>
        </p:nvPicPr>
        <p:blipFill>
          <a:blip r:embed="rId73">
            <a:extLst>
              <a:ext uri="{28A0092B-C50C-407E-A947-70E740481C1C}">
                <a14:useLocalDpi xmlns:a14="http://schemas.microsoft.com/office/drawing/2010/main" val="0"/>
              </a:ext>
            </a:extLst>
          </a:blip>
          <a:srcRect/>
          <a:stretch>
            <a:fillRect/>
          </a:stretch>
        </p:blipFill>
        <p:spPr bwMode="auto">
          <a:xfrm>
            <a:off x="14218947" y="-14057259"/>
            <a:ext cx="658109" cy="231834"/>
          </a:xfrm>
          <a:prstGeom prst="rect">
            <a:avLst/>
          </a:prstGeom>
          <a:noFill/>
          <a:extLst>
            <a:ext uri="{909E8E84-426E-40DD-AFC4-6F175D3DCCD1}">
              <a14:hiddenFill xmlns:a14="http://schemas.microsoft.com/office/drawing/2010/main">
                <a:solidFill>
                  <a:srgbClr val="FFFFFF"/>
                </a:solidFill>
              </a14:hiddenFill>
            </a:ext>
          </a:extLst>
        </p:spPr>
      </p:pic>
      <p:pic>
        <p:nvPicPr>
          <p:cNvPr id="1057" name="Picture 33" descr="https://ndla.no/sites/all/modules/ndla_utils/images/disp/close-cross.png">
            <a:extLst>
              <a:ext uri="{FF2B5EF4-FFF2-40B4-BE49-F238E27FC236}">
                <a16:creationId xmlns:a16="http://schemas.microsoft.com/office/drawing/2014/main" id="{1C6D18D6-F8BC-46CC-B923-FC806F5058B0}"/>
              </a:ext>
            </a:extLst>
          </p:cNvPr>
          <p:cNvPicPr>
            <a:picLocks noChangeAspect="1" noChangeArrowheads="1"/>
          </p:cNvPicPr>
          <p:nvPr/>
        </p:nvPicPr>
        <p:blipFill>
          <a:blip r:embed="rId74">
            <a:extLst>
              <a:ext uri="{28A0092B-C50C-407E-A947-70E740481C1C}">
                <a14:useLocalDpi xmlns:a14="http://schemas.microsoft.com/office/drawing/2010/main" val="0"/>
              </a:ext>
            </a:extLst>
          </a:blip>
          <a:srcRect/>
          <a:stretch>
            <a:fillRect/>
          </a:stretch>
        </p:blipFill>
        <p:spPr bwMode="auto">
          <a:xfrm>
            <a:off x="16183584" y="-19253148"/>
            <a:ext cx="957248" cy="957248"/>
          </a:xfrm>
          <a:prstGeom prst="rect">
            <a:avLst/>
          </a:prstGeom>
          <a:noFill/>
          <a:extLst>
            <a:ext uri="{909E8E84-426E-40DD-AFC4-6F175D3DCCD1}">
              <a14:hiddenFill xmlns:a14="http://schemas.microsoft.com/office/drawing/2010/main">
                <a:solidFill>
                  <a:srgbClr val="FFFFFF"/>
                </a:solidFill>
              </a14:hiddenFill>
            </a:ext>
          </a:extLst>
        </p:spPr>
      </p:pic>
      <p:pic>
        <p:nvPicPr>
          <p:cNvPr id="13" name="Bilde 12">
            <a:extLst>
              <a:ext uri="{FF2B5EF4-FFF2-40B4-BE49-F238E27FC236}">
                <a16:creationId xmlns:a16="http://schemas.microsoft.com/office/drawing/2014/main" id="{97ED4C4E-897D-45D5-B37F-43C338329DC0}"/>
              </a:ext>
            </a:extLst>
          </p:cNvPr>
          <p:cNvPicPr>
            <a:picLocks noChangeAspect="1"/>
          </p:cNvPicPr>
          <p:nvPr/>
        </p:nvPicPr>
        <p:blipFill>
          <a:blip r:embed="rId75"/>
          <a:stretch>
            <a:fillRect/>
          </a:stretch>
        </p:blipFill>
        <p:spPr>
          <a:xfrm>
            <a:off x="4160188" y="1417638"/>
            <a:ext cx="4748780" cy="4171602"/>
          </a:xfrm>
          <a:prstGeom prst="rect">
            <a:avLst/>
          </a:prstGeom>
        </p:spPr>
      </p:pic>
      <p:pic>
        <p:nvPicPr>
          <p:cNvPr id="14" name="Bilde 13">
            <a:extLst>
              <a:ext uri="{FF2B5EF4-FFF2-40B4-BE49-F238E27FC236}">
                <a16:creationId xmlns:a16="http://schemas.microsoft.com/office/drawing/2014/main" id="{6C34CE69-0B16-457C-B349-CF7488201137}"/>
              </a:ext>
            </a:extLst>
          </p:cNvPr>
          <p:cNvPicPr>
            <a:picLocks noChangeAspect="1"/>
          </p:cNvPicPr>
          <p:nvPr/>
        </p:nvPicPr>
        <p:blipFill>
          <a:blip r:embed="rId76"/>
          <a:stretch>
            <a:fillRect/>
          </a:stretch>
        </p:blipFill>
        <p:spPr>
          <a:xfrm>
            <a:off x="296856" y="1385645"/>
            <a:ext cx="3694496" cy="4676037"/>
          </a:xfrm>
          <a:prstGeom prst="rect">
            <a:avLst/>
          </a:prstGeom>
        </p:spPr>
      </p:pic>
    </p:spTree>
    <p:controls>
      <mc:AlternateContent xmlns:mc="http://schemas.openxmlformats.org/markup-compatibility/2006">
        <mc:Choice xmlns:v="urn:schemas-microsoft-com:vml" Requires="v">
          <p:control spid="1027" name="HTMLText1" r:id="rId2" imgW="2209680" imgH="228600"/>
        </mc:Choice>
        <mc:Fallback>
          <p:control name="HTMLText1" r:id="rId2" imgW="2209680" imgH="228600">
            <p:pic>
              <p:nvPicPr>
                <p:cNvPr id="8" name="HTMLText1">
                  <a:extLst>
                    <a:ext uri="{FF2B5EF4-FFF2-40B4-BE49-F238E27FC236}">
                      <a16:creationId xmlns:a16="http://schemas.microsoft.com/office/drawing/2014/main" id="{CCC30B7B-A4EF-4C32-9CDB-7EC98D52ED7A}"/>
                    </a:ext>
                  </a:extLst>
                </p:cNvPr>
                <p:cNvPicPr preferRelativeResize="0">
                  <a:picLocks noChangeArrowheads="1" noChangeShapeType="1"/>
                </p:cNvPicPr>
                <p:nvPr/>
              </p:nvPicPr>
              <p:blipFill>
                <a:blip r:embed="rId77"/>
                <a:srcRect/>
                <a:stretch>
                  <a:fillRect/>
                </a:stretch>
              </p:blipFill>
              <p:spPr bwMode="auto">
                <a:xfrm>
                  <a:off x="12997780" y="-18605448"/>
                  <a:ext cx="2266627" cy="179484"/>
                </a:xfrm>
                <a:prstGeom prst="rect">
                  <a:avLst/>
                </a:prstGeom>
                <a:noFill/>
                <a:ln w="9525">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control>
        </mc:Fallback>
      </mc:AlternateContent>
    </p:controls>
    <p:extLst>
      <p:ext uri="{BB962C8B-B14F-4D97-AF65-F5344CB8AC3E}">
        <p14:creationId xmlns:p14="http://schemas.microsoft.com/office/powerpoint/2010/main" val="21025041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0" y="0"/>
            <a:ext cx="9144000" cy="260648"/>
          </a:xfrm>
          <a:solidFill>
            <a:schemeClr val="accent3">
              <a:lumMod val="20000"/>
              <a:lumOff val="80000"/>
            </a:schemeClr>
          </a:solidFill>
        </p:spPr>
        <p:txBody>
          <a:bodyPr>
            <a:normAutofit fontScale="90000"/>
          </a:bodyPr>
          <a:lstStyle/>
          <a:p>
            <a:pPr algn="ctr"/>
            <a:r>
              <a:rPr lang="nb-NO" sz="1000" dirty="0">
                <a:solidFill>
                  <a:schemeClr val="tx1">
                    <a:lumMod val="50000"/>
                    <a:lumOff val="50000"/>
                  </a:schemeClr>
                </a:solidFill>
                <a:latin typeface="Cambria" pitchFamily="18" charset="0"/>
              </a:rPr>
              <a:t>                      Feltkontroll av hjortevilt - Mære landbruksskole</a:t>
            </a:r>
            <a:endParaRPr lang="nb-NO" sz="1000" dirty="0"/>
          </a:p>
        </p:txBody>
      </p:sp>
      <p:sp>
        <p:nvSpPr>
          <p:cNvPr id="3" name="Plassholder for innhold 2"/>
          <p:cNvSpPr>
            <a:spLocks noGrp="1"/>
          </p:cNvSpPr>
          <p:nvPr>
            <p:ph sz="quarter" idx="1"/>
          </p:nvPr>
        </p:nvSpPr>
        <p:spPr/>
        <p:txBody>
          <a:bodyPr/>
          <a:lstStyle/>
          <a:p>
            <a:endParaRPr lang="nb-NO" dirty="0"/>
          </a:p>
        </p:txBody>
      </p:sp>
      <p:pic>
        <p:nvPicPr>
          <p:cNvPr id="8194" name="Picture 2" descr="T:\Ansatte\3  Utviklingsavd\Bilder\2010 Feltkontrollør\P9160070.JPG"/>
          <p:cNvPicPr>
            <a:picLocks noChangeAspect="1" noChangeArrowheads="1"/>
          </p:cNvPicPr>
          <p:nvPr/>
        </p:nvPicPr>
        <p:blipFill>
          <a:blip r:embed="rId2" cstate="print"/>
          <a:srcRect/>
          <a:stretch>
            <a:fillRect/>
          </a:stretch>
        </p:blipFill>
        <p:spPr bwMode="auto">
          <a:xfrm>
            <a:off x="0" y="332656"/>
            <a:ext cx="9144000" cy="6525344"/>
          </a:xfrm>
          <a:prstGeom prst="rect">
            <a:avLst/>
          </a:prstGeom>
          <a:noFill/>
        </p:spPr>
      </p:pic>
      <p:sp>
        <p:nvSpPr>
          <p:cNvPr id="5" name="TekstSylinder 4"/>
          <p:cNvSpPr txBox="1"/>
          <p:nvPr/>
        </p:nvSpPr>
        <p:spPr>
          <a:xfrm>
            <a:off x="1043608" y="5013176"/>
            <a:ext cx="7128792" cy="1384995"/>
          </a:xfrm>
          <a:prstGeom prst="rect">
            <a:avLst/>
          </a:prstGeom>
          <a:noFill/>
        </p:spPr>
        <p:txBody>
          <a:bodyPr wrap="square" rtlCol="0">
            <a:spAutoFit/>
          </a:bodyPr>
          <a:lstStyle/>
          <a:p>
            <a:r>
              <a:rPr lang="nb-NO" sz="2800" dirty="0">
                <a:solidFill>
                  <a:srgbClr val="FF0000"/>
                </a:solidFill>
              </a:rPr>
              <a:t>Snitting på begge sider av kransarterien ( mellom pekefinger og tommel).</a:t>
            </a:r>
          </a:p>
          <a:p>
            <a:r>
              <a:rPr lang="nb-NO" sz="2800" dirty="0">
                <a:solidFill>
                  <a:srgbClr val="FF0000"/>
                </a:solidFill>
              </a:rPr>
              <a:t>Kommer da inn til høyre og venstre hjertekammer.</a:t>
            </a:r>
          </a:p>
        </p:txBody>
      </p:sp>
      <p:sp>
        <p:nvSpPr>
          <p:cNvPr id="6" name="Pil opp 5"/>
          <p:cNvSpPr/>
          <p:nvPr/>
        </p:nvSpPr>
        <p:spPr>
          <a:xfrm>
            <a:off x="4644008" y="4149080"/>
            <a:ext cx="144016" cy="792088"/>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solidFill>
                <a:srgbClr val="FF0000"/>
              </a:solidFill>
            </a:endParaRPr>
          </a:p>
        </p:txBody>
      </p:sp>
      <p:sp>
        <p:nvSpPr>
          <p:cNvPr id="7" name="Plassholder for lysbildenummer 6"/>
          <p:cNvSpPr>
            <a:spLocks noGrp="1"/>
          </p:cNvSpPr>
          <p:nvPr>
            <p:ph type="sldNum" sz="quarter" idx="12"/>
          </p:nvPr>
        </p:nvSpPr>
        <p:spPr/>
        <p:txBody>
          <a:bodyPr/>
          <a:lstStyle/>
          <a:p>
            <a:fld id="{FFC29AAB-3456-4CA1-BABF-65584FF2D833}" type="slidenum">
              <a:rPr lang="nb-NO" smtClean="0"/>
              <a:pPr/>
              <a:t>6</a:t>
            </a:fld>
            <a:endParaRPr lang="nb-NO"/>
          </a:p>
        </p:txBody>
      </p:sp>
      <p:sp>
        <p:nvSpPr>
          <p:cNvPr id="8" name="Plassholder for bunntekst 7"/>
          <p:cNvSpPr>
            <a:spLocks noGrp="1"/>
          </p:cNvSpPr>
          <p:nvPr>
            <p:ph type="ftr" sz="quarter" idx="11"/>
          </p:nvPr>
        </p:nvSpPr>
        <p:spPr>
          <a:xfrm>
            <a:off x="11484768" y="7029400"/>
            <a:ext cx="2666256" cy="57200"/>
          </a:xfrm>
        </p:spPr>
        <p:txBody>
          <a:bodyPr/>
          <a:lstStyle/>
          <a:p>
            <a:r>
              <a:rPr lang="nb-NO" dirty="0"/>
              <a:t>        Feltkontroll av hjortevilt - Mære landbruksskole</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tel 9"/>
          <p:cNvSpPr>
            <a:spLocks noGrp="1"/>
          </p:cNvSpPr>
          <p:nvPr>
            <p:ph type="title"/>
          </p:nvPr>
        </p:nvSpPr>
        <p:spPr>
          <a:xfrm>
            <a:off x="0" y="0"/>
            <a:ext cx="9144000" cy="332656"/>
          </a:xfrm>
          <a:solidFill>
            <a:schemeClr val="accent3">
              <a:lumMod val="20000"/>
              <a:lumOff val="80000"/>
            </a:schemeClr>
          </a:solidFill>
        </p:spPr>
        <p:txBody>
          <a:bodyPr>
            <a:normAutofit/>
          </a:bodyPr>
          <a:lstStyle/>
          <a:p>
            <a:pPr algn="ctr"/>
            <a:r>
              <a:rPr lang="nb-NO" sz="1000" dirty="0">
                <a:solidFill>
                  <a:schemeClr val="tx1">
                    <a:lumMod val="50000"/>
                    <a:lumOff val="50000"/>
                  </a:schemeClr>
                </a:solidFill>
                <a:latin typeface="Cambria" pitchFamily="18" charset="0"/>
              </a:rPr>
              <a:t>         Feltkontroll av hjortevilt - Mære landbruksskole</a:t>
            </a:r>
            <a:endParaRPr lang="nb-NO" sz="1000" dirty="0"/>
          </a:p>
        </p:txBody>
      </p:sp>
      <p:pic>
        <p:nvPicPr>
          <p:cNvPr id="1026" name="Picture 2"/>
          <p:cNvPicPr>
            <a:picLocks noGrp="1" noChangeAspect="1" noChangeArrowheads="1"/>
          </p:cNvPicPr>
          <p:nvPr>
            <p:ph sz="half" idx="4294967295"/>
          </p:nvPr>
        </p:nvPicPr>
        <p:blipFill>
          <a:blip r:embed="rId2" cstate="print"/>
          <a:srcRect/>
          <a:stretch>
            <a:fillRect/>
          </a:stretch>
        </p:blipFill>
        <p:spPr bwMode="auto">
          <a:xfrm>
            <a:off x="0" y="332656"/>
            <a:ext cx="9144000" cy="6525344"/>
          </a:xfrm>
          <a:prstGeom prst="rect">
            <a:avLst/>
          </a:prstGeom>
          <a:noFill/>
          <a:ln w="9525">
            <a:noFill/>
            <a:miter lim="800000"/>
            <a:headEnd/>
            <a:tailEnd/>
          </a:ln>
          <a:effectLst>
            <a:glow rad="101600">
              <a:schemeClr val="accent2">
                <a:satMod val="175000"/>
                <a:alpha val="40000"/>
              </a:schemeClr>
            </a:glow>
          </a:effectLst>
          <a:scene3d>
            <a:camera prst="orthographicFront"/>
            <a:lightRig rig="threePt" dir="t"/>
          </a:scene3d>
          <a:sp3d>
            <a:bevelT prst="relaxedInset"/>
          </a:sp3d>
        </p:spPr>
      </p:pic>
      <p:sp>
        <p:nvSpPr>
          <p:cNvPr id="5" name="Pil ned 4"/>
          <p:cNvSpPr/>
          <p:nvPr/>
        </p:nvSpPr>
        <p:spPr>
          <a:xfrm>
            <a:off x="899592" y="5301208"/>
            <a:ext cx="72008" cy="14401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 name="Pil opp 5"/>
          <p:cNvSpPr/>
          <p:nvPr/>
        </p:nvSpPr>
        <p:spPr>
          <a:xfrm>
            <a:off x="3779912" y="4077072"/>
            <a:ext cx="288032" cy="864096"/>
          </a:xfrm>
          <a:prstGeom prst="upArrow">
            <a:avLst/>
          </a:prstGeom>
          <a:solidFill>
            <a:srgbClr val="FF0000"/>
          </a:solidFill>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nb-NO" sz="1400" dirty="0">
              <a:solidFill>
                <a:srgbClr val="FF0000"/>
              </a:solidFill>
            </a:endParaRPr>
          </a:p>
        </p:txBody>
      </p:sp>
      <p:sp>
        <p:nvSpPr>
          <p:cNvPr id="8" name="TekstSylinder 7"/>
          <p:cNvSpPr txBox="1"/>
          <p:nvPr/>
        </p:nvSpPr>
        <p:spPr>
          <a:xfrm>
            <a:off x="467544" y="4919008"/>
            <a:ext cx="8280920" cy="1569660"/>
          </a:xfrm>
          <a:prstGeom prst="rect">
            <a:avLst/>
          </a:prstGeom>
          <a:noFill/>
        </p:spPr>
        <p:txBody>
          <a:bodyPr wrap="square" rtlCol="0">
            <a:spAutoFit/>
          </a:bodyPr>
          <a:lstStyle/>
          <a:p>
            <a:r>
              <a:rPr lang="nb-NO" sz="2400" b="1" dirty="0">
                <a:solidFill>
                  <a:srgbClr val="FF0000"/>
                </a:solidFill>
              </a:rPr>
              <a:t>HJERTE FRA STORFE.  Hjerteklaffbetennelse (</a:t>
            </a:r>
            <a:r>
              <a:rPr lang="nb-NO" sz="2400" b="1" dirty="0" err="1">
                <a:solidFill>
                  <a:srgbClr val="FF0000"/>
                </a:solidFill>
              </a:rPr>
              <a:t>endokarditt</a:t>
            </a:r>
            <a:r>
              <a:rPr lang="nb-NO" sz="2400" b="1" dirty="0">
                <a:solidFill>
                  <a:srgbClr val="FF0000"/>
                </a:solidFill>
              </a:rPr>
              <a:t>). </a:t>
            </a:r>
          </a:p>
          <a:p>
            <a:r>
              <a:rPr lang="nb-NO" sz="2400" b="1" dirty="0">
                <a:solidFill>
                  <a:srgbClr val="FF0000"/>
                </a:solidFill>
              </a:rPr>
              <a:t> Årsak: </a:t>
            </a:r>
            <a:r>
              <a:rPr lang="nb-NO" sz="2400" b="1" dirty="0" err="1">
                <a:solidFill>
                  <a:srgbClr val="FF0000"/>
                </a:solidFill>
              </a:rPr>
              <a:t>kvasst</a:t>
            </a:r>
            <a:r>
              <a:rPr lang="nb-NO" sz="2400" b="1" dirty="0">
                <a:solidFill>
                  <a:srgbClr val="FF0000"/>
                </a:solidFill>
              </a:rPr>
              <a:t>, med bakteriell spredning til hjerteklaffene.  Bakteriell spredning også til nyrer og lunger.  Ser ut som et ”blomkålhode”.</a:t>
            </a:r>
          </a:p>
        </p:txBody>
      </p:sp>
      <p:sp>
        <p:nvSpPr>
          <p:cNvPr id="7" name="Plassholder for lysbildenummer 6"/>
          <p:cNvSpPr>
            <a:spLocks noGrp="1"/>
          </p:cNvSpPr>
          <p:nvPr>
            <p:ph type="sldNum" sz="quarter" idx="12"/>
          </p:nvPr>
        </p:nvSpPr>
        <p:spPr/>
        <p:txBody>
          <a:bodyPr/>
          <a:lstStyle/>
          <a:p>
            <a:fld id="{FFC29AAB-3456-4CA1-BABF-65584FF2D833}" type="slidenum">
              <a:rPr lang="nb-NO" smtClean="0"/>
              <a:pPr/>
              <a:t>7</a:t>
            </a:fld>
            <a:endParaRPr lang="nb-NO"/>
          </a:p>
        </p:txBody>
      </p:sp>
      <p:sp>
        <p:nvSpPr>
          <p:cNvPr id="9" name="Plassholder for bunntekst 8"/>
          <p:cNvSpPr>
            <a:spLocks noGrp="1"/>
          </p:cNvSpPr>
          <p:nvPr>
            <p:ph type="ftr" sz="quarter" idx="11"/>
          </p:nvPr>
        </p:nvSpPr>
        <p:spPr>
          <a:xfrm>
            <a:off x="8460432" y="7461448"/>
            <a:ext cx="2882280" cy="97160"/>
          </a:xfrm>
        </p:spPr>
        <p:txBody>
          <a:bodyPr/>
          <a:lstStyle/>
          <a:p>
            <a:r>
              <a:rPr lang="nb-NO" dirty="0"/>
              <a:t>        </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0" y="332656"/>
            <a:ext cx="13789024" cy="6525344"/>
          </a:xfrm>
        </p:spPr>
        <p:txBody>
          <a:bodyPr/>
          <a:lstStyle/>
          <a:p>
            <a:endParaRPr lang="nb-NO" dirty="0"/>
          </a:p>
        </p:txBody>
      </p:sp>
      <p:pic>
        <p:nvPicPr>
          <p:cNvPr id="2050" name="Picture 2" descr="T:\Ansatte\3  Utviklingsavd\Bilder\2010 Feltkontrollør\P9080026.JPG"/>
          <p:cNvPicPr>
            <a:picLocks noChangeAspect="1" noChangeArrowheads="1"/>
          </p:cNvPicPr>
          <p:nvPr/>
        </p:nvPicPr>
        <p:blipFill>
          <a:blip r:embed="rId2" cstate="print"/>
          <a:srcRect/>
          <a:stretch>
            <a:fillRect/>
          </a:stretch>
        </p:blipFill>
        <p:spPr bwMode="auto">
          <a:xfrm>
            <a:off x="251520" y="260648"/>
            <a:ext cx="8695113" cy="6408712"/>
          </a:xfrm>
          <a:prstGeom prst="rect">
            <a:avLst/>
          </a:prstGeom>
          <a:noFill/>
        </p:spPr>
      </p:pic>
      <p:sp>
        <p:nvSpPr>
          <p:cNvPr id="4" name="TekstSylinder 3"/>
          <p:cNvSpPr txBox="1"/>
          <p:nvPr/>
        </p:nvSpPr>
        <p:spPr>
          <a:xfrm>
            <a:off x="1043608" y="5301208"/>
            <a:ext cx="7128792" cy="1292662"/>
          </a:xfrm>
          <a:prstGeom prst="rect">
            <a:avLst/>
          </a:prstGeom>
          <a:noFill/>
        </p:spPr>
        <p:txBody>
          <a:bodyPr wrap="square" rtlCol="0">
            <a:spAutoFit/>
          </a:bodyPr>
          <a:lstStyle/>
          <a:p>
            <a:r>
              <a:rPr lang="nb-NO" sz="2600" b="1" dirty="0">
                <a:solidFill>
                  <a:srgbClr val="FF0000"/>
                </a:solidFill>
              </a:rPr>
              <a:t>Normale lunger. </a:t>
            </a:r>
          </a:p>
          <a:p>
            <a:r>
              <a:rPr lang="nb-NO" sz="2600" b="1" dirty="0">
                <a:solidFill>
                  <a:srgbClr val="FF0000"/>
                </a:solidFill>
              </a:rPr>
              <a:t> Lyse partier med luft i en lunge.  (Venstre) Kjøttfarget, lufttom,  i den andre lungen (Høyre).</a:t>
            </a:r>
          </a:p>
        </p:txBody>
      </p:sp>
      <p:sp>
        <p:nvSpPr>
          <p:cNvPr id="5" name="Plassholder for lysbildenummer 4"/>
          <p:cNvSpPr>
            <a:spLocks noGrp="1"/>
          </p:cNvSpPr>
          <p:nvPr>
            <p:ph type="sldNum" sz="quarter" idx="12"/>
          </p:nvPr>
        </p:nvSpPr>
        <p:spPr/>
        <p:txBody>
          <a:bodyPr/>
          <a:lstStyle/>
          <a:p>
            <a:fld id="{FFC29AAB-3456-4CA1-BABF-65584FF2D833}" type="slidenum">
              <a:rPr lang="nb-NO" smtClean="0"/>
              <a:pPr/>
              <a:t>8</a:t>
            </a:fld>
            <a:endParaRPr lang="nb-NO"/>
          </a:p>
        </p:txBody>
      </p:sp>
      <p:sp>
        <p:nvSpPr>
          <p:cNvPr id="6" name="Rektangel 5"/>
          <p:cNvSpPr/>
          <p:nvPr/>
        </p:nvSpPr>
        <p:spPr>
          <a:xfrm>
            <a:off x="0" y="0"/>
            <a:ext cx="9144000" cy="246221"/>
          </a:xfrm>
          <a:prstGeom prst="rect">
            <a:avLst/>
          </a:prstGeom>
          <a:solidFill>
            <a:schemeClr val="accent3">
              <a:lumMod val="20000"/>
              <a:lumOff val="80000"/>
            </a:schemeClr>
          </a:solidFill>
        </p:spPr>
        <p:txBody>
          <a:bodyPr wrap="square">
            <a:spAutoFit/>
          </a:bodyPr>
          <a:lstStyle/>
          <a:p>
            <a:pPr algn="ctr"/>
            <a:r>
              <a:rPr lang="nb-NO" sz="1000" dirty="0">
                <a:solidFill>
                  <a:schemeClr val="tx1">
                    <a:lumMod val="50000"/>
                    <a:lumOff val="50000"/>
                  </a:schemeClr>
                </a:solidFill>
                <a:latin typeface="Cambria" pitchFamily="18" charset="0"/>
              </a:rPr>
              <a:t>Feltkontroll av hjortevilt - Mære landbruksskole</a:t>
            </a:r>
            <a:endParaRPr lang="nb-NO" sz="1000" dirty="0"/>
          </a:p>
        </p:txBody>
      </p:sp>
      <p:sp>
        <p:nvSpPr>
          <p:cNvPr id="7" name="Plassholder for bunntekst 6"/>
          <p:cNvSpPr>
            <a:spLocks noGrp="1"/>
          </p:cNvSpPr>
          <p:nvPr>
            <p:ph type="ftr" sz="quarter" idx="11"/>
          </p:nvPr>
        </p:nvSpPr>
        <p:spPr>
          <a:xfrm>
            <a:off x="10332640" y="7101408"/>
            <a:ext cx="73968" cy="213792"/>
          </a:xfrm>
        </p:spPr>
        <p:txBody>
          <a:bodyPr/>
          <a:lstStyle/>
          <a:p>
            <a:r>
              <a:rPr lang="nb-NO" dirty="0"/>
              <a:t>        </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endParaRPr lang="nb-NO"/>
          </a:p>
        </p:txBody>
      </p:sp>
      <p:sp>
        <p:nvSpPr>
          <p:cNvPr id="3" name="Plassholder for innhold 2"/>
          <p:cNvSpPr>
            <a:spLocks noGrp="1"/>
          </p:cNvSpPr>
          <p:nvPr>
            <p:ph sz="quarter" idx="1"/>
          </p:nvPr>
        </p:nvSpPr>
        <p:spPr/>
        <p:txBody>
          <a:bodyPr/>
          <a:lstStyle/>
          <a:p>
            <a:endParaRPr lang="nb-NO" dirty="0"/>
          </a:p>
        </p:txBody>
      </p:sp>
      <p:pic>
        <p:nvPicPr>
          <p:cNvPr id="9218" name="Picture 2" descr="T:\Ansatte\3  Utviklingsavd\Bilder\2010 Feltkontrollør\P9160060.JPG"/>
          <p:cNvPicPr>
            <a:picLocks noChangeAspect="1" noChangeArrowheads="1"/>
          </p:cNvPicPr>
          <p:nvPr/>
        </p:nvPicPr>
        <p:blipFill>
          <a:blip r:embed="rId2" cstate="print"/>
          <a:srcRect/>
          <a:stretch>
            <a:fillRect/>
          </a:stretch>
        </p:blipFill>
        <p:spPr bwMode="auto">
          <a:xfrm>
            <a:off x="0" y="-53326"/>
            <a:ext cx="9143999" cy="6911326"/>
          </a:xfrm>
          <a:prstGeom prst="rect">
            <a:avLst/>
          </a:prstGeom>
          <a:noFill/>
        </p:spPr>
      </p:pic>
      <p:sp>
        <p:nvSpPr>
          <p:cNvPr id="5" name="TekstSylinder 4"/>
          <p:cNvSpPr txBox="1"/>
          <p:nvPr/>
        </p:nvSpPr>
        <p:spPr>
          <a:xfrm>
            <a:off x="1331640" y="5013176"/>
            <a:ext cx="6552728" cy="1569660"/>
          </a:xfrm>
          <a:prstGeom prst="rect">
            <a:avLst/>
          </a:prstGeom>
          <a:noFill/>
        </p:spPr>
        <p:txBody>
          <a:bodyPr wrap="square" rtlCol="0">
            <a:spAutoFit/>
          </a:bodyPr>
          <a:lstStyle/>
          <a:p>
            <a:r>
              <a:rPr lang="nb-NO" sz="3200" dirty="0">
                <a:solidFill>
                  <a:srgbClr val="FF0000"/>
                </a:solidFill>
              </a:rPr>
              <a:t>Betennelse i ene hjertelappen på lungen.  </a:t>
            </a:r>
          </a:p>
          <a:p>
            <a:r>
              <a:rPr lang="nb-NO" sz="3200" dirty="0">
                <a:solidFill>
                  <a:srgbClr val="FF0000"/>
                </a:solidFill>
              </a:rPr>
              <a:t>Verkebyller.  Kjennes som ”erter” når en stryker over lungen.</a:t>
            </a:r>
          </a:p>
        </p:txBody>
      </p:sp>
      <p:cxnSp>
        <p:nvCxnSpPr>
          <p:cNvPr id="14" name="Rett pil 13"/>
          <p:cNvCxnSpPr/>
          <p:nvPr/>
        </p:nvCxnSpPr>
        <p:spPr>
          <a:xfrm rot="16200000" flipH="1">
            <a:off x="1655676" y="440668"/>
            <a:ext cx="504056" cy="288032"/>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6" name="Rett pil 15"/>
          <p:cNvCxnSpPr/>
          <p:nvPr/>
        </p:nvCxnSpPr>
        <p:spPr>
          <a:xfrm rot="5400000">
            <a:off x="2123728" y="620688"/>
            <a:ext cx="432048" cy="1588"/>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8" name="Rett pil 17"/>
          <p:cNvCxnSpPr/>
          <p:nvPr/>
        </p:nvCxnSpPr>
        <p:spPr>
          <a:xfrm rot="10800000" flipV="1">
            <a:off x="2411760" y="548680"/>
            <a:ext cx="1080120" cy="504056"/>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0" name="Rett pil 19"/>
          <p:cNvCxnSpPr/>
          <p:nvPr/>
        </p:nvCxnSpPr>
        <p:spPr>
          <a:xfrm rot="10800000" flipV="1">
            <a:off x="2987824" y="836712"/>
            <a:ext cx="720080" cy="576064"/>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2" name="Rett pil 21"/>
          <p:cNvCxnSpPr/>
          <p:nvPr/>
        </p:nvCxnSpPr>
        <p:spPr>
          <a:xfrm>
            <a:off x="1043608" y="332656"/>
            <a:ext cx="720080" cy="504056"/>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6" name="TekstSylinder 25"/>
          <p:cNvSpPr txBox="1"/>
          <p:nvPr/>
        </p:nvSpPr>
        <p:spPr>
          <a:xfrm>
            <a:off x="899592" y="188640"/>
            <a:ext cx="3785131" cy="461665"/>
          </a:xfrm>
          <a:prstGeom prst="rect">
            <a:avLst/>
          </a:prstGeom>
          <a:noFill/>
        </p:spPr>
        <p:txBody>
          <a:bodyPr wrap="square" rtlCol="0">
            <a:spAutoFit/>
          </a:bodyPr>
          <a:lstStyle/>
          <a:p>
            <a:pPr lvl="2"/>
            <a:r>
              <a:rPr lang="nb-NO" sz="2400" dirty="0">
                <a:solidFill>
                  <a:srgbClr val="FF0000"/>
                </a:solidFill>
              </a:rPr>
              <a:t>        Verkebyller</a:t>
            </a:r>
          </a:p>
        </p:txBody>
      </p:sp>
      <p:sp>
        <p:nvSpPr>
          <p:cNvPr id="12" name="Plassholder for lysbildenummer 11"/>
          <p:cNvSpPr>
            <a:spLocks noGrp="1"/>
          </p:cNvSpPr>
          <p:nvPr>
            <p:ph type="sldNum" sz="quarter" idx="12"/>
          </p:nvPr>
        </p:nvSpPr>
        <p:spPr/>
        <p:txBody>
          <a:bodyPr/>
          <a:lstStyle/>
          <a:p>
            <a:endParaRPr lang="nb-NO" dirty="0"/>
          </a:p>
        </p:txBody>
      </p:sp>
      <p:sp>
        <p:nvSpPr>
          <p:cNvPr id="13" name="Plassholder for bunntekst 12"/>
          <p:cNvSpPr>
            <a:spLocks noGrp="1"/>
          </p:cNvSpPr>
          <p:nvPr>
            <p:ph type="ftr" sz="quarter" idx="11"/>
          </p:nvPr>
        </p:nvSpPr>
        <p:spPr>
          <a:xfrm>
            <a:off x="11628784" y="7461448"/>
            <a:ext cx="2162200" cy="241176"/>
          </a:xfrm>
        </p:spPr>
        <p:txBody>
          <a:bodyPr/>
          <a:lstStyle/>
          <a:p>
            <a:r>
              <a:rPr lang="nb-NO" dirty="0"/>
              <a:t>        Feltkontroll av hjortevilt - Mære landbruksskole</a:t>
            </a:r>
          </a:p>
        </p:txBody>
      </p:sp>
    </p:spTree>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Billighet">
  <a:themeElements>
    <a:clrScheme name="Billighet">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Billighet">
      <a:majorFont>
        <a:latin typeface="Franklin Gothic Book"/>
        <a:ea typeface=""/>
        <a:cs typeface=""/>
        <a:font script="Grek" typeface="Calibri"/>
        <a:font script="Cyrl" typeface="Calibri"/>
        <a:font script="Jpan" typeface="HGｺﾞｼｯｸM"/>
        <a:font script="Hang" typeface="바탕"/>
        <a:font script="Hans" typeface="幼圆"/>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Perpetua"/>
        <a:ea typeface=""/>
        <a:cs typeface=""/>
        <a:font script="Grek" typeface="Cambria"/>
        <a:font script="Cyrl" typeface="Cambria"/>
        <a:font script="Jpan" typeface="HG創英ﾌﾟﾚｾﾞﾝｽEB"/>
        <a:font script="Hang" typeface="맑은 고딕"/>
        <a:font script="Hans" typeface="宋体"/>
        <a:font script="Hant" typeface="新細明體"/>
        <a:font script="Arab" typeface="Times New Roman"/>
        <a:font script="Hebr" typeface="Aharoni"/>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Billighet">
      <a:fillStyleLst>
        <a:solidFill>
          <a:schemeClr val="phClr"/>
        </a:solidFill>
        <a:blipFill>
          <a:blip xmlns:r="http://schemas.openxmlformats.org/officeDocument/2006/relationships" r:embed="rId1">
            <a:duotone>
              <a:schemeClr val="phClr">
                <a:tint val="30000"/>
                <a:satMod val="300000"/>
              </a:schemeClr>
              <a:schemeClr val="phClr">
                <a:tint val="40000"/>
                <a:satMod val="200000"/>
              </a:schemeClr>
            </a:duotone>
          </a:blip>
          <a:tile tx="0" ty="0" sx="70000" sy="70000" flip="none" algn="ctr"/>
        </a:blipFill>
        <a:blipFill>
          <a:blip xmlns:r="http://schemas.openxmlformats.org/officeDocument/2006/relationships" r:embed="rId1">
            <a:duotone>
              <a:schemeClr val="phClr">
                <a:shade val="22000"/>
                <a:satMod val="160000"/>
              </a:schemeClr>
              <a:schemeClr val="phClr">
                <a:shade val="45000"/>
                <a:satMod val="100000"/>
              </a:schemeClr>
            </a:duotone>
          </a:blip>
          <a:tile tx="0" ty="0" sx="65000" sy="65000" flip="none" algn="ctr"/>
        </a:blipFill>
      </a:fillStyleLst>
      <a:lnStyleLst>
        <a:ln w="9525" cap="flat" cmpd="sng" algn="ctr">
          <a:solidFill>
            <a:schemeClr val="phClr">
              <a:shade val="60000"/>
              <a:satMod val="110000"/>
            </a:schemeClr>
          </a:solidFill>
          <a:prstDash val="solid"/>
        </a:ln>
        <a:ln w="127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algn="t" rotWithShape="0">
              <a:srgbClr val="000000">
                <a:alpha val="50000"/>
              </a:srgbClr>
            </a:outerShdw>
          </a:effectLst>
        </a:effectStyle>
        <a:effectStyle>
          <a:effectLst>
            <a:outerShdw blurRad="38100" dist="25400" dir="5400000" algn="t" rotWithShape="0">
              <a:srgbClr val="000000">
                <a:alpha val="50000"/>
              </a:srgbClr>
            </a:outerShdw>
          </a:effectLst>
        </a:effectStyle>
        <a:effectStyle>
          <a:effectLst>
            <a:outerShdw blurRad="50800" dist="50800" dir="5400000" algn="t" rotWithShape="0">
              <a:srgbClr val="000000">
                <a:alpha val="60000"/>
              </a:srgbClr>
            </a:outerShdw>
          </a:effectLst>
          <a:scene3d>
            <a:camera prst="isometricBottomUp" fov="0">
              <a:rot lat="0" lon="0" rev="0"/>
            </a:camera>
            <a:lightRig rig="soft" dir="b">
              <a:rot lat="0" lon="0" rev="9000000"/>
            </a:lightRig>
          </a:scene3d>
          <a:sp3d contourW="35000" prstMaterial="matte">
            <a:bevelT w="45000" h="38100" prst="convex"/>
            <a:contourClr>
              <a:schemeClr val="phClr">
                <a:tint val="10000"/>
                <a:satMod val="130000"/>
              </a:schemeClr>
            </a:contourClr>
          </a:sp3d>
        </a:effectStyle>
      </a:effectStyleLst>
      <a:bgFillStyleLst>
        <a:solidFill>
          <a:schemeClr val="phClr"/>
        </a:solidFill>
        <a:gradFill rotWithShape="1">
          <a:gsLst>
            <a:gs pos="0">
              <a:schemeClr val="phClr">
                <a:shade val="40000"/>
                <a:satMod val="165000"/>
              </a:schemeClr>
            </a:gs>
            <a:gs pos="50000">
              <a:schemeClr val="phClr">
                <a:shade val="80000"/>
                <a:satMod val="155000"/>
              </a:schemeClr>
            </a:gs>
            <a:gs pos="100000">
              <a:schemeClr val="phClr">
                <a:tint val="95000"/>
                <a:satMod val="200000"/>
              </a:schemeClr>
            </a:gs>
          </a:gsLst>
          <a:lin ang="16200000" scaled="1"/>
        </a:gradFill>
        <a:blipFill>
          <a:blip xmlns:r="http://schemas.openxmlformats.org/officeDocument/2006/relationships" r:embed="rId1">
            <a:duotone>
              <a:schemeClr val="phClr">
                <a:tint val="95000"/>
                <a:satMod val="200000"/>
              </a:schemeClr>
              <a:schemeClr val="phClr">
                <a:shade val="80000"/>
                <a:satMod val="100000"/>
              </a:schemeClr>
            </a:duotone>
          </a:blip>
          <a:tile tx="0" ty="0" sx="55000" sy="55000" flip="none" algn="tl"/>
        </a:blipFill>
      </a:bgFillStyleLst>
    </a:fmtScheme>
  </a:themeElements>
  <a:objectDefaults/>
  <a:extraClrScheme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4c1e125b-b772-4d2d-8af8-eec310c9bc7c"/>
    <df8ae297421a46099bed64514a3fb8ef xmlns="4c1e125b-b772-4d2d-8af8-eec310c9bc7c" xsi:nil="true"/>
    <kaa0af3728ae4e579c454f9bb4450f29 xmlns="4c1e125b-b772-4d2d-8af8-eec310c9bc7c" xsi:nil="true"/>
    <h3ecda64fe994b47aa30e5432815760a xmlns="4c1e125b-b772-4d2d-8af8-eec310c9bc7c"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kument" ma:contentTypeID="0x010100B2056562CAFBBC459D8A72565C3BC3C3" ma:contentTypeVersion="16" ma:contentTypeDescription="Opprett et nytt dokument." ma:contentTypeScope="" ma:versionID="673252bedcd00fd04f4a3cd17a97f59c">
  <xsd:schema xmlns:xsd="http://www.w3.org/2001/XMLSchema" xmlns:xs="http://www.w3.org/2001/XMLSchema" xmlns:p="http://schemas.microsoft.com/office/2006/metadata/properties" xmlns:ns2="4c1e125b-b772-4d2d-8af8-eec310c9bc7c" xmlns:ns3="2311dac2-7c65-466d-a7b0-d11ea2e8b407" xmlns:ns4="d9cf7453-d923-4e4c-8050-a702a61aef62" targetNamespace="http://schemas.microsoft.com/office/2006/metadata/properties" ma:root="true" ma:fieldsID="0d38b284f1f2d83a7484ae67f5c61163" ns2:_="" ns3:_="" ns4:_="">
    <xsd:import namespace="4c1e125b-b772-4d2d-8af8-eec310c9bc7c"/>
    <xsd:import namespace="2311dac2-7c65-466d-a7b0-d11ea2e8b407"/>
    <xsd:import namespace="d9cf7453-d923-4e4c-8050-a702a61aef62"/>
    <xsd:element name="properties">
      <xsd:complexType>
        <xsd:sequence>
          <xsd:element name="documentManagement">
            <xsd:complexType>
              <xsd:all>
                <xsd:element ref="ns2:h3ecda64fe994b47aa30e5432815760a" minOccurs="0"/>
                <xsd:element ref="ns2:TaxCatchAll" minOccurs="0"/>
                <xsd:element ref="ns2:df8ae297421a46099bed64514a3fb8ef" minOccurs="0"/>
                <xsd:element ref="ns2:kaa0af3728ae4e579c454f9bb4450f29" minOccurs="0"/>
                <xsd:element ref="ns3:SharedWithUsers" minOccurs="0"/>
                <xsd:element ref="ns3:SharedWithDetails" minOccurs="0"/>
                <xsd:element ref="ns4:MediaServiceMetadata" minOccurs="0"/>
                <xsd:element ref="ns4:MediaServiceFastMetadata" minOccurs="0"/>
                <xsd:element ref="ns4:MediaServiceDateTaken" minOccurs="0"/>
                <xsd:element ref="ns4:MediaServiceAutoTags" minOccurs="0"/>
                <xsd:element ref="ns4:MediaServiceLocation" minOccurs="0"/>
                <xsd:element ref="ns4: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c1e125b-b772-4d2d-8af8-eec310c9bc7c" elementFormDefault="qualified">
    <xsd:import namespace="http://schemas.microsoft.com/office/2006/documentManagement/types"/>
    <xsd:import namespace="http://schemas.microsoft.com/office/infopath/2007/PartnerControls"/>
    <xsd:element name="h3ecda64fe994b47aa30e5432815760a" ma:index="8" nillable="true" ma:displayName="Dokumenttype_0" ma:hidden="true" ma:internalName="h3ecda64fe994b47aa30e5432815760a">
      <xsd:simpleType>
        <xsd:restriction base="dms:Note"/>
      </xsd:simpleType>
    </xsd:element>
    <xsd:element name="TaxCatchAll" ma:index="9" nillable="true" ma:displayName="Taxonomy Catch All Column" ma:hidden="true" ma:list="{1794eaea-140a-48f6-897d-1e0fdadc6865}" ma:internalName="TaxCatchAll" ma:showField="CatchAllData" ma:web="2311dac2-7c65-466d-a7b0-d11ea2e8b407">
      <xsd:complexType>
        <xsd:complexContent>
          <xsd:extension base="dms:MultiChoiceLookup">
            <xsd:sequence>
              <xsd:element name="Value" type="dms:Lookup" maxOccurs="unbounded" minOccurs="0" nillable="true"/>
            </xsd:sequence>
          </xsd:extension>
        </xsd:complexContent>
      </xsd:complexType>
    </xsd:element>
    <xsd:element name="df8ae297421a46099bed64514a3fb8ef" ma:index="10" nillable="true" ma:displayName="Avdelinger_0" ma:hidden="true" ma:internalName="df8ae297421a46099bed64514a3fb8ef">
      <xsd:simpleType>
        <xsd:restriction base="dms:Note"/>
      </xsd:simpleType>
    </xsd:element>
    <xsd:element name="kaa0af3728ae4e579c454f9bb4450f29" ma:index="11" nillable="true" ma:displayName="Klassifisering_0" ma:hidden="true" ma:internalName="kaa0af3728ae4e579c454f9bb4450f29">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311dac2-7c65-466d-a7b0-d11ea2e8b407" elementFormDefault="qualified">
    <xsd:import namespace="http://schemas.microsoft.com/office/2006/documentManagement/types"/>
    <xsd:import namespace="http://schemas.microsoft.com/office/infopath/2007/PartnerControls"/>
    <xsd:element name="SharedWithUsers" ma:index="12" nillable="true" ma:displayName="Del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Delingsdetaljer"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d9cf7453-d923-4e4c-8050-a702a61aef62" elementFormDefault="qualified">
    <xsd:import namespace="http://schemas.microsoft.com/office/2006/documentManagement/types"/>
    <xsd:import namespace="http://schemas.microsoft.com/office/infopath/2007/PartnerControls"/>
    <xsd:element name="MediaServiceMetadata" ma:index="14" nillable="true" ma:displayName="MediaServiceMetadata" ma:hidden="true" ma:internalName="MediaServiceMetadata" ma:readOnly="true">
      <xsd:simpleType>
        <xsd:restriction base="dms:Note"/>
      </xsd:simpleType>
    </xsd:element>
    <xsd:element name="MediaServiceFastMetadata" ma:index="15" nillable="true" ma:displayName="MediaServiceFastMetadata" ma:hidden="true" ma:internalName="MediaServiceFastMetadata" ma:readOnly="true">
      <xsd:simpleType>
        <xsd:restriction base="dms:Note"/>
      </xsd:simpleType>
    </xsd:element>
    <xsd:element name="MediaServiceDateTaken" ma:index="16" nillable="true" ma:displayName="MediaServiceDateTaken" ma:hidden="true" ma:internalName="MediaServiceDateTaken" ma:readOnly="true">
      <xsd:simpleType>
        <xsd:restriction base="dms:Text"/>
      </xsd:simpleType>
    </xsd:element>
    <xsd:element name="MediaServiceAutoTags" ma:index="17" nillable="true" ma:displayName="MediaServiceAutoTags" ma:internalName="MediaServiceAutoTags" ma:readOnly="true">
      <xsd:simpleType>
        <xsd:restriction base="dms:Text"/>
      </xsd:simpleType>
    </xsd:element>
    <xsd:element name="MediaServiceLocation" ma:index="18" nillable="true" ma:displayName="MediaServiceLocation" ma:internalName="MediaServiceLocation" ma:readOnly="true">
      <xsd:simpleType>
        <xsd:restriction base="dms:Text"/>
      </xsd:simpleType>
    </xsd:element>
    <xsd:element name="MediaServiceOCR" ma:index="19" nillable="true" ma:displayName="MediaServiceOCR" ma:internalName="MediaServiceOCR"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holdstype"/>
        <xsd:element ref="dc:title" minOccurs="0" maxOccurs="1" ma:index="4" ma:displayName="Tit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D8ED833-9FAC-4475-82DA-F4CE6FC0CE19}">
  <ds:schemaRefs>
    <ds:schemaRef ds:uri="http://purl.org/dc/terms/"/>
    <ds:schemaRef ds:uri="4c1e125b-b772-4d2d-8af8-eec310c9bc7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d9cf7453-d923-4e4c-8050-a702a61aef62"/>
    <ds:schemaRef ds:uri="2311dac2-7c65-466d-a7b0-d11ea2e8b407"/>
    <ds:schemaRef ds:uri="http://schemas.microsoft.com/office/2006/metadata/properties"/>
    <ds:schemaRef ds:uri="http://www.w3.org/XML/1998/namespace"/>
    <ds:schemaRef ds:uri="http://purl.org/dc/dcmitype/"/>
  </ds:schemaRefs>
</ds:datastoreItem>
</file>

<file path=customXml/itemProps2.xml><?xml version="1.0" encoding="utf-8"?>
<ds:datastoreItem xmlns:ds="http://schemas.openxmlformats.org/officeDocument/2006/customXml" ds:itemID="{D0AE4DEC-8A5A-4514-932E-9417B14FEA38}">
  <ds:schemaRefs>
    <ds:schemaRef ds:uri="http://schemas.microsoft.com/sharepoint/v3/contenttype/forms"/>
  </ds:schemaRefs>
</ds:datastoreItem>
</file>

<file path=customXml/itemProps3.xml><?xml version="1.0" encoding="utf-8"?>
<ds:datastoreItem xmlns:ds="http://schemas.openxmlformats.org/officeDocument/2006/customXml" ds:itemID="{4BCD5597-10A8-4632-A90C-06F6D2E4E32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c1e125b-b772-4d2d-8af8-eec310c9bc7c"/>
    <ds:schemaRef ds:uri="2311dac2-7c65-466d-a7b0-d11ea2e8b407"/>
    <ds:schemaRef ds:uri="d9cf7453-d923-4e4c-8050-a702a61aef6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Aspect</Template>
  <TotalTime>869</TotalTime>
  <Words>684</Words>
  <Application>Microsoft Office PowerPoint</Application>
  <PresentationFormat>Skjermfremvisning (4:3)</PresentationFormat>
  <Paragraphs>211</Paragraphs>
  <Slides>15</Slides>
  <Notes>0</Notes>
  <HiddenSlides>0</HiddenSlides>
  <MMClips>0</MMClips>
  <ScaleCrop>false</ScaleCrop>
  <HeadingPairs>
    <vt:vector size="6" baseType="variant">
      <vt:variant>
        <vt:lpstr>Brukte skrifter</vt:lpstr>
      </vt:variant>
      <vt:variant>
        <vt:i4>9</vt:i4>
      </vt:variant>
      <vt:variant>
        <vt:lpstr>Tema</vt:lpstr>
      </vt:variant>
      <vt:variant>
        <vt:i4>1</vt:i4>
      </vt:variant>
      <vt:variant>
        <vt:lpstr>Lysbildetitler</vt:lpstr>
      </vt:variant>
      <vt:variant>
        <vt:i4>15</vt:i4>
      </vt:variant>
    </vt:vector>
  </HeadingPairs>
  <TitlesOfParts>
    <vt:vector size="25" baseType="lpstr">
      <vt:lpstr>&amp;quot</vt:lpstr>
      <vt:lpstr>Arial</vt:lpstr>
      <vt:lpstr>Britannic Bold</vt:lpstr>
      <vt:lpstr>Calibri</vt:lpstr>
      <vt:lpstr>Cambria</vt:lpstr>
      <vt:lpstr>Franklin Gothic Book</vt:lpstr>
      <vt:lpstr>Perpetua</vt:lpstr>
      <vt:lpstr>Verdana</vt:lpstr>
      <vt:lpstr>Wingdings 2</vt:lpstr>
      <vt:lpstr>Billighet</vt:lpstr>
      <vt:lpstr>5</vt:lpstr>
      <vt:lpstr> Feltkontroll av hjortevilt - Mære landbruksskole</vt:lpstr>
      <vt:lpstr> Feltkontroll av hjortevilt - Mære landbruksskole</vt:lpstr>
      <vt:lpstr>            Feltkontroll av hjortevilt - Mære landbruksskole</vt:lpstr>
      <vt:lpstr>Hjerte </vt:lpstr>
      <vt:lpstr>                      Feltkontroll av hjortevilt - Mære landbruksskole</vt:lpstr>
      <vt:lpstr>         Feltkontroll av hjortevilt - Mære landbruksskole</vt:lpstr>
      <vt:lpstr>PowerPoint-presentasjon</vt:lpstr>
      <vt:lpstr>PowerPoint-presentasjon</vt:lpstr>
      <vt:lpstr>PowerPoint-presentasjon</vt:lpstr>
      <vt:lpstr>            Feltkontroll av hjortevilt - Mære landbruksskole</vt:lpstr>
      <vt:lpstr>PowerPoint-presentasjon</vt:lpstr>
      <vt:lpstr>PowerPoint-presentasjon</vt:lpstr>
      <vt:lpstr>       Feltkontroll av hjortevilt - Mære landbruksskole</vt:lpstr>
      <vt:lpstr>Lungemarkforandringer hos eit ungt rådyr. Lungemarkknutane er hjå rådyr ofte lokalisert til det bakre randpartiet av begge lunger. Dei kan sjåast som lyse område av varierande storleik og er fastare enn normalt lungevev. På dette biletet ser ein også ein tydeleg lys knute på øvre del av høgre lunge. </vt:lpstr>
    </vt:vector>
  </TitlesOfParts>
  <Company>NTFK</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Lysbilde 1</dc:title>
  <dc:creator>bettr171057</dc:creator>
  <cp:lastModifiedBy>Bjørg Elisabeth Tronstad</cp:lastModifiedBy>
  <cp:revision>32</cp:revision>
  <dcterms:created xsi:type="dcterms:W3CDTF">2010-10-06T06:16:54Z</dcterms:created>
  <dcterms:modified xsi:type="dcterms:W3CDTF">2019-03-26T07:49:56Z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0x010100B2056562CAFBBC459D8A72565C3BC3C3</vt:lpwstr>
  </property>
  <property fmtid="{D5CDD505-2E9C-101B-9397-08002B2CF9AE}" pid="3" name="Dokumenttype">
    <vt:lpwstr/>
  </property>
  <property fmtid="{D5CDD505-2E9C-101B-9397-08002B2CF9AE}" pid="4" name="Order">
    <vt:r8>100</vt:r8>
  </property>
  <property fmtid="{D5CDD505-2E9C-101B-9397-08002B2CF9AE}" pid="5" name="Klassifisering">
    <vt:lpwstr/>
  </property>
  <property fmtid="{D5CDD505-2E9C-101B-9397-08002B2CF9AE}" pid="6" name="Avdelinger">
    <vt:lpwstr/>
  </property>
</Properties>
</file>